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Default Extension="fntdata" ContentType="application/x-fontdata"/>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theme/theme1.xml" ContentType="application/vnd.openxmlformats-officedocument.theme+xml"/>
  <Override PartName="/ppt/theme/theme12.xml" ContentType="application/vnd.openxmlformats-officedocument.theme+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9.xml.rels" ContentType="application/vnd.openxmlformats-package.relationships+xml"/>
  <Override PartName="/ppt/slides/_rels/slide12.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slideMasters/slideMaster1.xml" ContentType="application/vnd.openxmlformats-officedocument.presentationml.slideMaster+xml"/>
  <Override PartName="/ppt/slideMasters/_rels/slideMaster1.xml.rels" ContentType="application/vnd.openxmlformats-package.relationship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_rels/notesSlide1.xml.rels" ContentType="application/vnd.openxmlformats-package.relationships+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6.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11.xml.rels" ContentType="application/vnd.openxmlformats-package.relationships+xml"/>
  <Override PartName="/ppt/notesSlides/_rels/notesSlide12.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presProps.xml" ContentType="application/vnd.openxmlformats-officedocument.presentationml.presProps+xml"/>
  <Override PartName="/ppt/_rels/presentation.xml.rels" ContentType="application/vnd.openxmlformats-package.relationships+xml"/>
  <Override PartName="/_rels/.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Lst>
  <p:sldSz cx="12192000" cy="6858000"/>
  <p:notesSz cx="6858000" cy="91440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1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 name="PlaceHolder 1"/>
          <p:cNvSpPr>
            <a:spLocks noGrp="1"/>
          </p:cNvSpPr>
          <p:nvPr>
            <p:ph type="sldImg"/>
          </p:nvPr>
        </p:nvSpPr>
        <p:spPr>
          <a:xfrm>
            <a:off x="0" y="812520"/>
            <a:ext cx="0" cy="0"/>
          </a:xfrm>
          <a:prstGeom prst="rect">
            <a:avLst/>
          </a:prstGeom>
          <a:noFill/>
          <a:ln w="0">
            <a:noFill/>
          </a:ln>
        </p:spPr>
        <p:txBody>
          <a:bodyPr lIns="0" rIns="0" tIns="0" bIns="0" anchor="ctr">
            <a:noAutofit/>
          </a:bodyPr>
          <a:p>
            <a:pPr algn="ctr"/>
            <a:r>
              <a:rPr b="0" lang="en-GB" sz="4400" strike="noStrike" u="none">
                <a:solidFill>
                  <a:srgbClr val="000000"/>
                </a:solidFill>
                <a:effectLst/>
                <a:uFillTx/>
                <a:latin typeface="Arial"/>
              </a:rPr>
              <a:t>Click to move the slide</a:t>
            </a:r>
            <a:endParaRPr b="0" lang="en-GB" sz="4400" strike="noStrike" u="none">
              <a:solidFill>
                <a:srgbClr val="000000"/>
              </a:solidFill>
              <a:effectLst/>
              <a:uFillTx/>
              <a:latin typeface="Arial"/>
            </a:endParaRPr>
          </a:p>
        </p:txBody>
      </p:sp>
      <p:sp>
        <p:nvSpPr>
          <p:cNvPr id="61"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en-GB" sz="2000" strike="noStrike" u="none">
                <a:solidFill>
                  <a:srgbClr val="000000"/>
                </a:solidFill>
                <a:effectLst/>
                <a:uFillTx/>
                <a:latin typeface="Arial"/>
              </a:rPr>
              <a:t>Click to edit the notes format</a:t>
            </a:r>
            <a:endParaRPr b="0" lang="en-GB" sz="2000" strike="noStrike" u="none">
              <a:solidFill>
                <a:srgbClr val="000000"/>
              </a:solidFill>
              <a:effectLst/>
              <a:uFillTx/>
              <a:latin typeface="Arial"/>
            </a:endParaRPr>
          </a:p>
        </p:txBody>
      </p:sp>
      <p:sp>
        <p:nvSpPr>
          <p:cNvPr id="62"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en-GB" sz="1400" strike="noStrike" u="none">
                <a:solidFill>
                  <a:srgbClr val="000000"/>
                </a:solidFill>
                <a:effectLst/>
                <a:uFillTx/>
                <a:latin typeface="Times New Roman"/>
              </a:rPr>
              <a:t>&lt;header&gt;</a:t>
            </a:r>
            <a:endParaRPr b="0" lang="en-GB" sz="1400" strike="noStrike" u="none">
              <a:solidFill>
                <a:srgbClr val="000000"/>
              </a:solidFill>
              <a:effectLst/>
              <a:uFillTx/>
              <a:latin typeface="Times New Roman"/>
            </a:endParaRPr>
          </a:p>
        </p:txBody>
      </p:sp>
      <p:sp>
        <p:nvSpPr>
          <p:cNvPr id="63" name="PlaceHolder 4"/>
          <p:cNvSpPr>
            <a:spLocks noGrp="1"/>
          </p:cNvSpPr>
          <p:nvPr>
            <p:ph type="dt" idx="34"/>
          </p:nvPr>
        </p:nvSpPr>
        <p:spPr>
          <a:xfrm>
            <a:off x="4278960" y="0"/>
            <a:ext cx="3280680" cy="534240"/>
          </a:xfrm>
          <a:prstGeom prst="rect">
            <a:avLst/>
          </a:prstGeom>
          <a:noFill/>
          <a:ln w="0">
            <a:noFill/>
          </a:ln>
        </p:spPr>
        <p:txBody>
          <a:bodyPr lIns="0" rIns="0" tIns="0" bIns="0" anchor="t">
            <a:noAutofit/>
          </a:bodyPr>
          <a:lstStyle>
            <a:lvl1pPr indent="0" algn="r">
              <a:buNone/>
              <a:defRPr b="0" lang="en-GB" sz="1400" strike="noStrike" u="none">
                <a:solidFill>
                  <a:srgbClr val="000000"/>
                </a:solidFill>
                <a:effectLst/>
                <a:uFillTx/>
                <a:latin typeface="Times New Roman"/>
              </a:defRPr>
            </a:lvl1pPr>
          </a:lstStyle>
          <a:p>
            <a:pPr indent="0" algn="r">
              <a:buNone/>
            </a:pPr>
            <a:r>
              <a:rPr b="0" lang="en-GB" sz="1400" strike="noStrike" u="none">
                <a:solidFill>
                  <a:srgbClr val="000000"/>
                </a:solidFill>
                <a:effectLst/>
                <a:uFillTx/>
                <a:latin typeface="Times New Roman"/>
              </a:rPr>
              <a:t>&lt;date/time&gt;</a:t>
            </a:r>
            <a:endParaRPr b="0" lang="en-GB" sz="1400" strike="noStrike" u="none">
              <a:solidFill>
                <a:srgbClr val="000000"/>
              </a:solidFill>
              <a:effectLst/>
              <a:uFillTx/>
              <a:latin typeface="Times New Roman"/>
            </a:endParaRPr>
          </a:p>
        </p:txBody>
      </p:sp>
      <p:sp>
        <p:nvSpPr>
          <p:cNvPr id="64" name="PlaceHolder 5"/>
          <p:cNvSpPr>
            <a:spLocks noGrp="1"/>
          </p:cNvSpPr>
          <p:nvPr>
            <p:ph type="ftr" idx="35"/>
          </p:nvPr>
        </p:nvSpPr>
        <p:spPr>
          <a:xfrm>
            <a:off x="0" y="10157400"/>
            <a:ext cx="3280680" cy="534240"/>
          </a:xfrm>
          <a:prstGeom prst="rect">
            <a:avLst/>
          </a:prstGeom>
          <a:noFill/>
          <a:ln w="0">
            <a:noFill/>
          </a:ln>
        </p:spPr>
        <p:txBody>
          <a:bodyPr lIns="0" rIns="0" tIns="0" bIns="0" anchor="b">
            <a:noAutofit/>
          </a:bodyPr>
          <a:lstStyle>
            <a:lvl1pPr indent="0">
              <a:buNone/>
              <a:defRPr b="0" lang="en-GB" sz="1400" strike="noStrike" u="none">
                <a:solidFill>
                  <a:srgbClr val="000000"/>
                </a:solidFill>
                <a:effectLst/>
                <a:uFillTx/>
                <a:latin typeface="Times New Roman"/>
              </a:defRPr>
            </a:lvl1pPr>
          </a:lstStyle>
          <a:p>
            <a:pPr indent="0">
              <a:buNone/>
            </a:pPr>
            <a:r>
              <a:rPr b="0" lang="en-GB" sz="1400" strike="noStrike" u="none">
                <a:solidFill>
                  <a:srgbClr val="000000"/>
                </a:solidFill>
                <a:effectLst/>
                <a:uFillTx/>
                <a:latin typeface="Times New Roman"/>
              </a:rPr>
              <a:t>&lt;footer&gt;</a:t>
            </a:r>
            <a:endParaRPr b="0" lang="en-GB" sz="1400" strike="noStrike" u="none">
              <a:solidFill>
                <a:srgbClr val="000000"/>
              </a:solidFill>
              <a:effectLst/>
              <a:uFillTx/>
              <a:latin typeface="Times New Roman"/>
            </a:endParaRPr>
          </a:p>
        </p:txBody>
      </p:sp>
      <p:sp>
        <p:nvSpPr>
          <p:cNvPr id="65" name="PlaceHolder 6"/>
          <p:cNvSpPr>
            <a:spLocks noGrp="1"/>
          </p:cNvSpPr>
          <p:nvPr>
            <p:ph type="sldNum" idx="36"/>
          </p:nvPr>
        </p:nvSpPr>
        <p:spPr>
          <a:xfrm>
            <a:off x="4278960" y="10157400"/>
            <a:ext cx="3280680" cy="534240"/>
          </a:xfrm>
          <a:prstGeom prst="rect">
            <a:avLst/>
          </a:prstGeom>
          <a:noFill/>
          <a:ln w="0">
            <a:noFill/>
          </a:ln>
        </p:spPr>
        <p:txBody>
          <a:bodyPr lIns="0" rIns="0" tIns="0" bIns="0" anchor="b">
            <a:noAutofit/>
          </a:bodyPr>
          <a:lstStyle>
            <a:lvl1pPr indent="0" algn="r">
              <a:buNone/>
              <a:defRPr b="0" lang="en-GB" sz="1400" strike="noStrike" u="none">
                <a:solidFill>
                  <a:srgbClr val="000000"/>
                </a:solidFill>
                <a:effectLst/>
                <a:uFillTx/>
                <a:latin typeface="Times New Roman"/>
              </a:defRPr>
            </a:lvl1pPr>
          </a:lstStyle>
          <a:p>
            <a:pPr indent="0" algn="r">
              <a:buNone/>
            </a:pPr>
            <a:fld id="{BC745778-E3A0-490B-A9DA-7C707DAFB50D}" type="slidenum">
              <a:rPr b="0" lang="en-GB" sz="1400" strike="noStrike" u="none">
                <a:solidFill>
                  <a:srgbClr val="000000"/>
                </a:solidFill>
                <a:effectLst/>
                <a:uFillTx/>
                <a:latin typeface="Times New Roman"/>
              </a:rPr>
              <a:t>&lt;number&gt;</a:t>
            </a:fld>
            <a:endParaRPr b="0" lang="en-GB" sz="1400" strike="noStrike" u="non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PlaceHolder 1"/>
          <p:cNvSpPr>
            <a:spLocks noGrp="1"/>
          </p:cNvSpPr>
          <p:nvPr>
            <p:ph type="sldImg"/>
          </p:nvPr>
        </p:nvSpPr>
        <p:spPr>
          <a:xfrm>
            <a:off x="685800" y="1143000"/>
            <a:ext cx="5485680" cy="3085560"/>
          </a:xfrm>
          <a:prstGeom prst="rect">
            <a:avLst/>
          </a:prstGeom>
          <a:ln w="0">
            <a:noFill/>
          </a:ln>
        </p:spPr>
      </p:sp>
      <p:sp>
        <p:nvSpPr>
          <p:cNvPr id="92"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171360" indent="-171360">
              <a:lnSpc>
                <a:spcPct val="100000"/>
              </a:lnSpc>
              <a:buClr>
                <a:srgbClr val="000000"/>
              </a:buClr>
              <a:buFont typeface="Arial"/>
              <a:buChar char="•"/>
            </a:pPr>
            <a:r>
              <a:rPr b="0" lang="en-GB" sz="2000" strike="noStrike" u="none">
                <a:solidFill>
                  <a:srgbClr val="000000"/>
                </a:solidFill>
                <a:effectLst/>
                <a:uFillTx/>
                <a:latin typeface="Arial"/>
              </a:rPr>
              <a:t>Not the best of reasons but people wear the right sports shoes in the gym, uniform in school and more recently masks when shopping.</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 The Bible charges us with caring for others.</a:t>
            </a:r>
            <a:br>
              <a:rPr sz="2000"/>
            </a:br>
            <a:r>
              <a:rPr b="0" lang="en-GB" sz="2000" strike="noStrike" u="none">
                <a:solidFill>
                  <a:srgbClr val="000000"/>
                </a:solidFill>
                <a:effectLst/>
                <a:uFillTx/>
                <a:latin typeface="Arial"/>
              </a:rPr>
              <a:t>Matthew 18: </a:t>
            </a:r>
            <a:r>
              <a:rPr b="0" lang="en-GB" sz="2000" strike="noStrike" u="none" baseline="30000">
                <a:solidFill>
                  <a:srgbClr val="000000"/>
                </a:solidFill>
                <a:effectLst/>
                <a:uFillTx/>
                <a:latin typeface="Arial"/>
              </a:rPr>
              <a:t>5 </a:t>
            </a:r>
            <a:r>
              <a:rPr b="0" lang="en-GB" sz="2000" strike="noStrike" u="none">
                <a:solidFill>
                  <a:srgbClr val="000000"/>
                </a:solidFill>
                <a:effectLst/>
                <a:uFillTx/>
                <a:latin typeface="Arial"/>
              </a:rPr>
              <a:t>And whoever welcomes one such child in my name welcomes me. </a:t>
            </a:r>
            <a:r>
              <a:rPr b="0" lang="en-GB" sz="2000" strike="noStrike" u="none" baseline="30000">
                <a:solidFill>
                  <a:srgbClr val="000000"/>
                </a:solidFill>
                <a:effectLst/>
                <a:uFillTx/>
                <a:latin typeface="Arial"/>
              </a:rPr>
              <a:t>6 </a:t>
            </a:r>
            <a:r>
              <a:rPr b="0" lang="en-GB" sz="2000" strike="noStrike" u="none">
                <a:solidFill>
                  <a:srgbClr val="000000"/>
                </a:solidFill>
                <a:effectLst/>
                <a:uFillTx/>
                <a:latin typeface="Arial"/>
              </a:rPr>
              <a:t>‘If anyone causes one of these little ones – those who believe in me – to stumble, it would be better for them to have a large millstone hung round their neck and to be drowned in the depths of the sea. </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A false accusation can ruin a career.</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It is hard to believe but others have thought the same only to discover a serious breech of trust.</a:t>
            </a:r>
            <a:br>
              <a:rPr sz="2000"/>
            </a:br>
            <a:r>
              <a:rPr b="0" lang="en-GB" sz="2000" strike="noStrike" u="none">
                <a:solidFill>
                  <a:srgbClr val="000000"/>
                </a:solidFill>
                <a:effectLst/>
                <a:uFillTx/>
                <a:latin typeface="Arial"/>
              </a:rPr>
              <a:t> </a:t>
            </a:r>
            <a:endParaRPr b="0" lang="en-GB" sz="2000" strike="noStrike" u="none">
              <a:solidFill>
                <a:srgbClr val="000000"/>
              </a:solidFill>
              <a:effectLst/>
              <a:uFillTx/>
              <a:latin typeface="Arial"/>
            </a:endParaRPr>
          </a:p>
        </p:txBody>
      </p:sp>
      <p:sp>
        <p:nvSpPr>
          <p:cNvPr id="93" name="PlaceHolder 3"/>
          <p:cNvSpPr>
            <a:spLocks noGrp="1"/>
          </p:cNvSpPr>
          <p:nvPr>
            <p:ph type="sldNum" idx="37"/>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GB" sz="1200" strike="noStrike" u="none">
                <a:solidFill>
                  <a:schemeClr val="dk1"/>
                </a:solidFill>
                <a:effectLst/>
                <a:uFillTx/>
                <a:latin typeface="+mn-lt"/>
                <a:ea typeface="+mn-ea"/>
              </a:defRPr>
            </a:lvl1pPr>
          </a:lstStyle>
          <a:p>
            <a:pPr indent="0" algn="r" defTabSz="914400">
              <a:lnSpc>
                <a:spcPct val="100000"/>
              </a:lnSpc>
              <a:buNone/>
              <a:tabLst>
                <a:tab algn="l" pos="0"/>
              </a:tabLst>
            </a:pPr>
            <a:fld id="{92495422-93E7-4454-8831-9BA6FB0B5252}" type="slidenum">
              <a:rPr b="0" lang="en-GB" sz="1200" strike="noStrike" u="none">
                <a:solidFill>
                  <a:schemeClr val="dk1"/>
                </a:solidFill>
                <a:effectLst/>
                <a:uFillTx/>
                <a:latin typeface="+mn-lt"/>
                <a:ea typeface="+mn-ea"/>
              </a:rPr>
              <a:t>&lt;number&gt;</a:t>
            </a:fld>
            <a:endParaRPr b="0" lang="en-GB" sz="1200" strike="noStrike" u="none">
              <a:solidFill>
                <a:srgbClr val="000000"/>
              </a:solidFill>
              <a:effectLst/>
              <a:uFillTx/>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 name="PlaceHolder 1"/>
          <p:cNvSpPr>
            <a:spLocks noGrp="1"/>
          </p:cNvSpPr>
          <p:nvPr>
            <p:ph type="sldImg"/>
          </p:nvPr>
        </p:nvSpPr>
        <p:spPr>
          <a:xfrm>
            <a:off x="685800" y="1143000"/>
            <a:ext cx="5485680" cy="3085560"/>
          </a:xfrm>
          <a:prstGeom prst="rect">
            <a:avLst/>
          </a:prstGeom>
          <a:ln w="0">
            <a:noFill/>
          </a:ln>
        </p:spPr>
      </p:sp>
      <p:sp>
        <p:nvSpPr>
          <p:cNvPr id="119"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171360" indent="-171360">
              <a:lnSpc>
                <a:spcPct val="100000"/>
              </a:lnSpc>
              <a:buClr>
                <a:srgbClr val="000000"/>
              </a:buClr>
              <a:buFont typeface="Arial"/>
              <a:buChar char="•"/>
            </a:pPr>
            <a:r>
              <a:rPr b="0" lang="en-GB" sz="2000" strike="noStrike" u="none">
                <a:solidFill>
                  <a:srgbClr val="000000"/>
                </a:solidFill>
                <a:effectLst/>
                <a:uFillTx/>
                <a:latin typeface="Arial"/>
              </a:rPr>
              <a:t>If you are unsure of how to proceed you can contact the parish or diocesan safeguarding office for advice without identifying the person.</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Do not discuss the situation with anyone other than a designated contact.</a:t>
            </a:r>
            <a:endParaRPr b="0" lang="en-GB" sz="2000" strike="noStrike" u="none">
              <a:solidFill>
                <a:srgbClr val="000000"/>
              </a:solidFill>
              <a:effectLst/>
              <a:uFillTx/>
              <a:latin typeface="Arial"/>
            </a:endParaRPr>
          </a:p>
        </p:txBody>
      </p:sp>
      <p:sp>
        <p:nvSpPr>
          <p:cNvPr id="120" name="PlaceHolder 3"/>
          <p:cNvSpPr>
            <a:spLocks noGrp="1"/>
          </p:cNvSpPr>
          <p:nvPr>
            <p:ph type="sldNum" idx="46"/>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GB" sz="1200" strike="noStrike" u="none">
                <a:solidFill>
                  <a:schemeClr val="dk1"/>
                </a:solidFill>
                <a:effectLst/>
                <a:uFillTx/>
                <a:latin typeface="+mn-lt"/>
                <a:ea typeface="+mn-ea"/>
              </a:defRPr>
            </a:lvl1pPr>
          </a:lstStyle>
          <a:p>
            <a:pPr indent="0" algn="r" defTabSz="914400">
              <a:lnSpc>
                <a:spcPct val="100000"/>
              </a:lnSpc>
              <a:buNone/>
              <a:tabLst>
                <a:tab algn="l" pos="0"/>
              </a:tabLst>
            </a:pPr>
            <a:fld id="{AA26BF13-6561-4D74-9C2B-F21BEBA0047F}" type="slidenum">
              <a:rPr b="0" lang="en-GB" sz="1200" strike="noStrike" u="none">
                <a:solidFill>
                  <a:schemeClr val="dk1"/>
                </a:solidFill>
                <a:effectLst/>
                <a:uFillTx/>
                <a:latin typeface="+mn-lt"/>
                <a:ea typeface="+mn-ea"/>
              </a:rPr>
              <a:t>&lt;number&gt;</a:t>
            </a:fld>
            <a:endParaRPr b="0" lang="en-GB" sz="1200" strike="noStrike" u="none">
              <a:solidFill>
                <a:srgbClr val="000000"/>
              </a:solidFill>
              <a:effectLst/>
              <a:uFillTx/>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PlaceHolder 1"/>
          <p:cNvSpPr>
            <a:spLocks noGrp="1"/>
          </p:cNvSpPr>
          <p:nvPr>
            <p:ph type="sldImg"/>
          </p:nvPr>
        </p:nvSpPr>
        <p:spPr>
          <a:xfrm>
            <a:off x="685800" y="1143000"/>
            <a:ext cx="5485680" cy="3085560"/>
          </a:xfrm>
          <a:prstGeom prst="rect">
            <a:avLst/>
          </a:prstGeom>
          <a:ln w="0">
            <a:noFill/>
          </a:ln>
        </p:spPr>
      </p:sp>
      <p:sp>
        <p:nvSpPr>
          <p:cNvPr id="122"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171360" indent="-171360">
              <a:lnSpc>
                <a:spcPct val="100000"/>
              </a:lnSpc>
              <a:buClr>
                <a:srgbClr val="000000"/>
              </a:buClr>
              <a:buFont typeface="Arial"/>
              <a:buChar char="•"/>
            </a:pPr>
            <a:r>
              <a:rPr b="0" lang="en-GB" sz="2000" strike="noStrike" u="none">
                <a:solidFill>
                  <a:srgbClr val="000000"/>
                </a:solidFill>
                <a:effectLst/>
                <a:uFillTx/>
                <a:latin typeface="Arial"/>
              </a:rPr>
              <a:t>The above are hypothetical – are there any real situations that pose a similar problem?</a:t>
            </a:r>
            <a:endParaRPr b="0" lang="en-GB" sz="2000" strike="noStrike" u="none">
              <a:solidFill>
                <a:srgbClr val="000000"/>
              </a:solidFill>
              <a:effectLst/>
              <a:uFillTx/>
              <a:latin typeface="Arial"/>
            </a:endParaRPr>
          </a:p>
        </p:txBody>
      </p:sp>
      <p:sp>
        <p:nvSpPr>
          <p:cNvPr id="123" name="PlaceHolder 3"/>
          <p:cNvSpPr>
            <a:spLocks noGrp="1"/>
          </p:cNvSpPr>
          <p:nvPr>
            <p:ph type="sldNum" idx="47"/>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GB" sz="1200" strike="noStrike" u="none">
                <a:solidFill>
                  <a:schemeClr val="dk1"/>
                </a:solidFill>
                <a:effectLst/>
                <a:uFillTx/>
                <a:latin typeface="+mn-lt"/>
                <a:ea typeface="+mn-ea"/>
              </a:defRPr>
            </a:lvl1pPr>
          </a:lstStyle>
          <a:p>
            <a:pPr indent="0" algn="r" defTabSz="914400">
              <a:lnSpc>
                <a:spcPct val="100000"/>
              </a:lnSpc>
              <a:buNone/>
              <a:tabLst>
                <a:tab algn="l" pos="0"/>
              </a:tabLst>
            </a:pPr>
            <a:fld id="{F30EB762-3869-412D-BAEA-537E72222898}" type="slidenum">
              <a:rPr b="0" lang="en-GB" sz="1200" strike="noStrike" u="none">
                <a:solidFill>
                  <a:schemeClr val="dk1"/>
                </a:solidFill>
                <a:effectLst/>
                <a:uFillTx/>
                <a:latin typeface="+mn-lt"/>
                <a:ea typeface="+mn-ea"/>
              </a:rPr>
              <a:t>&lt;number&gt;</a:t>
            </a:fld>
            <a:endParaRPr b="0" lang="en-GB" sz="1200" strike="noStrike" u="none">
              <a:solidFill>
                <a:srgbClr val="000000"/>
              </a:solidFill>
              <a:effectLst/>
              <a:uFillTx/>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PlaceHolder 1"/>
          <p:cNvSpPr>
            <a:spLocks noGrp="1"/>
          </p:cNvSpPr>
          <p:nvPr>
            <p:ph type="sldImg"/>
          </p:nvPr>
        </p:nvSpPr>
        <p:spPr>
          <a:xfrm>
            <a:off x="685800" y="1143000"/>
            <a:ext cx="5485680" cy="3085560"/>
          </a:xfrm>
          <a:prstGeom prst="rect">
            <a:avLst/>
          </a:prstGeom>
          <a:ln w="0">
            <a:noFill/>
          </a:ln>
        </p:spPr>
      </p:sp>
      <p:sp>
        <p:nvSpPr>
          <p:cNvPr id="125"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171360" indent="-171360">
              <a:lnSpc>
                <a:spcPct val="100000"/>
              </a:lnSpc>
              <a:buClr>
                <a:srgbClr val="000000"/>
              </a:buClr>
              <a:buFont typeface="Arial"/>
              <a:buChar char="•"/>
            </a:pPr>
            <a:r>
              <a:rPr b="0" lang="en-GB" sz="2000" strike="noStrike" u="none">
                <a:solidFill>
                  <a:srgbClr val="000000"/>
                </a:solidFill>
                <a:effectLst/>
                <a:uFillTx/>
                <a:latin typeface="Arial"/>
              </a:rPr>
              <a:t>The above are hypothetical – are there any real situations that pose a similar problem?</a:t>
            </a:r>
            <a:endParaRPr b="0" lang="en-GB" sz="2000" strike="noStrike" u="none">
              <a:solidFill>
                <a:srgbClr val="000000"/>
              </a:solidFill>
              <a:effectLst/>
              <a:uFillTx/>
              <a:latin typeface="Arial"/>
            </a:endParaRPr>
          </a:p>
        </p:txBody>
      </p:sp>
      <p:sp>
        <p:nvSpPr>
          <p:cNvPr id="126" name="PlaceHolder 3"/>
          <p:cNvSpPr>
            <a:spLocks noGrp="1"/>
          </p:cNvSpPr>
          <p:nvPr>
            <p:ph type="sldNum" idx="48"/>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GB" sz="1200" strike="noStrike" u="none">
                <a:solidFill>
                  <a:schemeClr val="dk1"/>
                </a:solidFill>
                <a:effectLst/>
                <a:uFillTx/>
                <a:latin typeface="+mn-lt"/>
                <a:ea typeface="+mn-ea"/>
              </a:defRPr>
            </a:lvl1pPr>
          </a:lstStyle>
          <a:p>
            <a:pPr indent="0" algn="r" defTabSz="914400">
              <a:lnSpc>
                <a:spcPct val="100000"/>
              </a:lnSpc>
              <a:buNone/>
              <a:tabLst>
                <a:tab algn="l" pos="0"/>
              </a:tabLst>
            </a:pPr>
            <a:fld id="{4A340ABB-3E2C-40C5-B4BD-C9F5E0B85B52}" type="slidenum">
              <a:rPr b="0" lang="en-GB" sz="1200" strike="noStrike" u="none">
                <a:solidFill>
                  <a:schemeClr val="dk1"/>
                </a:solidFill>
                <a:effectLst/>
                <a:uFillTx/>
                <a:latin typeface="+mn-lt"/>
                <a:ea typeface="+mn-ea"/>
              </a:rPr>
              <a:t>&lt;number&gt;</a:t>
            </a:fld>
            <a:endParaRPr b="0" lang="en-GB" sz="1200" strike="noStrike" u="none">
              <a:solidFill>
                <a:srgbClr val="000000"/>
              </a:solidFill>
              <a:effectLst/>
              <a:uFillTx/>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PlaceHolder 1"/>
          <p:cNvSpPr>
            <a:spLocks noGrp="1"/>
          </p:cNvSpPr>
          <p:nvPr>
            <p:ph type="sldImg"/>
          </p:nvPr>
        </p:nvSpPr>
        <p:spPr>
          <a:xfrm>
            <a:off x="685800" y="1143000"/>
            <a:ext cx="5485680" cy="3085560"/>
          </a:xfrm>
          <a:prstGeom prst="rect">
            <a:avLst/>
          </a:prstGeom>
          <a:ln w="0">
            <a:noFill/>
          </a:ln>
        </p:spPr>
      </p:sp>
      <p:sp>
        <p:nvSpPr>
          <p:cNvPr id="95"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171360" indent="-171360">
              <a:lnSpc>
                <a:spcPct val="100000"/>
              </a:lnSpc>
              <a:buClr>
                <a:srgbClr val="000000"/>
              </a:buClr>
              <a:buFont typeface="Arial"/>
              <a:buChar char="•"/>
            </a:pPr>
            <a:r>
              <a:rPr b="0" lang="en-GB" sz="2000" strike="noStrike" u="none">
                <a:solidFill>
                  <a:srgbClr val="000000"/>
                </a:solidFill>
                <a:effectLst/>
                <a:uFillTx/>
                <a:latin typeface="Arial"/>
              </a:rPr>
              <a:t>Not the best of reasons but people wear the right sports shoes in the gym, uniform in school and more recently masks when shopping.</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 The Bible charges us with caring for others.</a:t>
            </a:r>
            <a:br>
              <a:rPr sz="2000"/>
            </a:br>
            <a:r>
              <a:rPr b="0" lang="en-GB" sz="2000" strike="noStrike" u="none">
                <a:solidFill>
                  <a:srgbClr val="000000"/>
                </a:solidFill>
                <a:effectLst/>
                <a:uFillTx/>
                <a:latin typeface="Arial"/>
              </a:rPr>
              <a:t>Matthew 18: </a:t>
            </a:r>
            <a:r>
              <a:rPr b="0" lang="en-GB" sz="2000" strike="noStrike" u="none" baseline="30000">
                <a:solidFill>
                  <a:srgbClr val="000000"/>
                </a:solidFill>
                <a:effectLst/>
                <a:uFillTx/>
                <a:latin typeface="Arial"/>
              </a:rPr>
              <a:t>5 </a:t>
            </a:r>
            <a:r>
              <a:rPr b="0" lang="en-GB" sz="2000" strike="noStrike" u="none">
                <a:solidFill>
                  <a:srgbClr val="000000"/>
                </a:solidFill>
                <a:effectLst/>
                <a:uFillTx/>
                <a:latin typeface="Arial"/>
              </a:rPr>
              <a:t>And whoever welcomes one such child in my name welcomes me. </a:t>
            </a:r>
            <a:r>
              <a:rPr b="0" lang="en-GB" sz="2000" strike="noStrike" u="none" baseline="30000">
                <a:solidFill>
                  <a:srgbClr val="000000"/>
                </a:solidFill>
                <a:effectLst/>
                <a:uFillTx/>
                <a:latin typeface="Arial"/>
              </a:rPr>
              <a:t>6 </a:t>
            </a:r>
            <a:r>
              <a:rPr b="0" lang="en-GB" sz="2000" strike="noStrike" u="none">
                <a:solidFill>
                  <a:srgbClr val="000000"/>
                </a:solidFill>
                <a:effectLst/>
                <a:uFillTx/>
                <a:latin typeface="Arial"/>
              </a:rPr>
              <a:t>‘If anyone causes one of these little ones – those who believe in me – to stumble, it would be better for them to have a large millstone hung round their neck and to be drowned in the depths of the sea. </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A false accusation can ruin a career.</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It is hard to believe but others have thought the same only to discover a serious breech of trust.</a:t>
            </a:r>
            <a:br>
              <a:rPr sz="2000"/>
            </a:br>
            <a:r>
              <a:rPr b="0" lang="en-GB" sz="2000" strike="noStrike" u="none">
                <a:solidFill>
                  <a:srgbClr val="000000"/>
                </a:solidFill>
                <a:effectLst/>
                <a:uFillTx/>
                <a:latin typeface="Arial"/>
              </a:rPr>
              <a:t> </a:t>
            </a:r>
            <a:endParaRPr b="0" lang="en-GB" sz="2000" strike="noStrike" u="none">
              <a:solidFill>
                <a:srgbClr val="000000"/>
              </a:solidFill>
              <a:effectLst/>
              <a:uFillTx/>
              <a:latin typeface="Arial"/>
            </a:endParaRPr>
          </a:p>
        </p:txBody>
      </p:sp>
      <p:sp>
        <p:nvSpPr>
          <p:cNvPr id="96" name="PlaceHolder 3"/>
          <p:cNvSpPr>
            <a:spLocks noGrp="1"/>
          </p:cNvSpPr>
          <p:nvPr>
            <p:ph type="sldNum" idx="38"/>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GB" sz="1200" strike="noStrike" u="none">
                <a:solidFill>
                  <a:schemeClr val="dk1"/>
                </a:solidFill>
                <a:effectLst/>
                <a:uFillTx/>
                <a:latin typeface="+mn-lt"/>
                <a:ea typeface="+mn-ea"/>
              </a:defRPr>
            </a:lvl1pPr>
          </a:lstStyle>
          <a:p>
            <a:pPr indent="0" algn="r" defTabSz="914400">
              <a:lnSpc>
                <a:spcPct val="100000"/>
              </a:lnSpc>
              <a:buNone/>
              <a:tabLst>
                <a:tab algn="l" pos="0"/>
              </a:tabLst>
            </a:pPr>
            <a:fld id="{CB194402-65B6-4534-BE0A-9F648644842F}" type="slidenum">
              <a:rPr b="0" lang="en-GB" sz="1200" strike="noStrike" u="none">
                <a:solidFill>
                  <a:schemeClr val="dk1"/>
                </a:solidFill>
                <a:effectLst/>
                <a:uFillTx/>
                <a:latin typeface="+mn-lt"/>
                <a:ea typeface="+mn-ea"/>
              </a:rPr>
              <a:t>&lt;number&gt;</a:t>
            </a:fld>
            <a:endParaRPr b="0" lang="en-GB" sz="1200" strike="noStrike" u="none">
              <a:solidFill>
                <a:srgbClr val="000000"/>
              </a:solidFill>
              <a:effectLst/>
              <a:uFillTx/>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PlaceHolder 1"/>
          <p:cNvSpPr>
            <a:spLocks noGrp="1"/>
          </p:cNvSpPr>
          <p:nvPr>
            <p:ph type="sldImg"/>
          </p:nvPr>
        </p:nvSpPr>
        <p:spPr>
          <a:xfrm>
            <a:off x="685800" y="1143000"/>
            <a:ext cx="5485680" cy="3085560"/>
          </a:xfrm>
          <a:prstGeom prst="rect">
            <a:avLst/>
          </a:prstGeom>
          <a:ln w="0">
            <a:noFill/>
          </a:ln>
        </p:spPr>
      </p:sp>
      <p:sp>
        <p:nvSpPr>
          <p:cNvPr id="98"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171360" indent="-171360">
              <a:lnSpc>
                <a:spcPct val="100000"/>
              </a:lnSpc>
              <a:buClr>
                <a:srgbClr val="000000"/>
              </a:buClr>
              <a:buFont typeface="Arial"/>
              <a:buChar char="•"/>
            </a:pPr>
            <a:r>
              <a:rPr b="0" lang="en-GB" sz="2000" strike="noStrike" u="none">
                <a:solidFill>
                  <a:srgbClr val="000000"/>
                </a:solidFill>
                <a:effectLst/>
                <a:uFillTx/>
                <a:latin typeface="Arial"/>
              </a:rPr>
              <a:t>A culture cannot be established from the bottom up.</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The role of the PSO is to inform and facilitate.  It is for the church leadership to set the requirements.</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Much of what is required has been streamlined and is no longer onerous.</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 “Just do it.” There is something wrong when the reminders take longer to write than the requested action does to complete.</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Well established routines are helpful.</a:t>
            </a:r>
            <a:endParaRPr b="0" lang="en-GB" sz="2000" strike="noStrike" u="none">
              <a:solidFill>
                <a:srgbClr val="000000"/>
              </a:solidFill>
              <a:effectLst/>
              <a:uFillTx/>
              <a:latin typeface="Arial"/>
            </a:endParaRPr>
          </a:p>
          <a:p>
            <a:pPr indent="0">
              <a:lnSpc>
                <a:spcPct val="100000"/>
              </a:lnSpc>
              <a:buNone/>
              <a:tabLst>
                <a:tab algn="l" pos="0"/>
              </a:tabLst>
            </a:pPr>
            <a:endParaRPr b="0" lang="en-GB" sz="2000" strike="noStrike" u="none">
              <a:solidFill>
                <a:srgbClr val="000000"/>
              </a:solidFill>
              <a:effectLst/>
              <a:uFillTx/>
              <a:latin typeface="Arial"/>
            </a:endParaRPr>
          </a:p>
        </p:txBody>
      </p:sp>
      <p:sp>
        <p:nvSpPr>
          <p:cNvPr id="99" name="PlaceHolder 3"/>
          <p:cNvSpPr>
            <a:spLocks noGrp="1"/>
          </p:cNvSpPr>
          <p:nvPr>
            <p:ph type="sldNum" idx="39"/>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GB" sz="1200" strike="noStrike" u="none">
                <a:solidFill>
                  <a:schemeClr val="dk1"/>
                </a:solidFill>
                <a:effectLst/>
                <a:uFillTx/>
                <a:latin typeface="+mn-lt"/>
                <a:ea typeface="+mn-ea"/>
              </a:defRPr>
            </a:lvl1pPr>
          </a:lstStyle>
          <a:p>
            <a:pPr indent="0" algn="r" defTabSz="914400">
              <a:lnSpc>
                <a:spcPct val="100000"/>
              </a:lnSpc>
              <a:buNone/>
              <a:tabLst>
                <a:tab algn="l" pos="0"/>
              </a:tabLst>
            </a:pPr>
            <a:fld id="{41722C36-2E2D-43FB-8E90-043FB95CF049}" type="slidenum">
              <a:rPr b="0" lang="en-GB" sz="1200" strike="noStrike" u="none">
                <a:solidFill>
                  <a:schemeClr val="dk1"/>
                </a:solidFill>
                <a:effectLst/>
                <a:uFillTx/>
                <a:latin typeface="+mn-lt"/>
                <a:ea typeface="+mn-ea"/>
              </a:rPr>
              <a:t>&lt;number&gt;</a:t>
            </a:fld>
            <a:endParaRPr b="0" lang="en-GB" sz="1200" strike="noStrike" u="none">
              <a:solidFill>
                <a:srgbClr val="000000"/>
              </a:solidFill>
              <a:effectLst/>
              <a:uFillTx/>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PlaceHolder 1"/>
          <p:cNvSpPr>
            <a:spLocks noGrp="1"/>
          </p:cNvSpPr>
          <p:nvPr>
            <p:ph type="sldImg"/>
          </p:nvPr>
        </p:nvSpPr>
        <p:spPr>
          <a:xfrm>
            <a:off x="685800" y="1143000"/>
            <a:ext cx="5485680" cy="3085560"/>
          </a:xfrm>
          <a:prstGeom prst="rect">
            <a:avLst/>
          </a:prstGeom>
          <a:ln w="0">
            <a:noFill/>
          </a:ln>
        </p:spPr>
      </p:sp>
      <p:sp>
        <p:nvSpPr>
          <p:cNvPr id="101"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171360" indent="-171360">
              <a:lnSpc>
                <a:spcPct val="100000"/>
              </a:lnSpc>
              <a:buClr>
                <a:srgbClr val="000000"/>
              </a:buClr>
              <a:buFont typeface="Arial"/>
              <a:buChar char="•"/>
            </a:pPr>
            <a:r>
              <a:rPr b="0" lang="en-GB" sz="2000" strike="noStrike" u="none">
                <a:solidFill>
                  <a:srgbClr val="000000"/>
                </a:solidFill>
                <a:effectLst/>
                <a:uFillTx/>
                <a:latin typeface="Arial"/>
              </a:rPr>
              <a:t>Good housekeeping.</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Efficient systems help – could/should we record children’s names on group lists when they enter church? (Manually or electronically?)</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Keep everything out in the open.</a:t>
            </a:r>
            <a:endParaRPr b="0" lang="en-GB" sz="2000" strike="noStrike" u="none">
              <a:solidFill>
                <a:srgbClr val="000000"/>
              </a:solidFill>
              <a:effectLst/>
              <a:uFillTx/>
              <a:latin typeface="Arial"/>
            </a:endParaRPr>
          </a:p>
        </p:txBody>
      </p:sp>
      <p:sp>
        <p:nvSpPr>
          <p:cNvPr id="102" name="PlaceHolder 3"/>
          <p:cNvSpPr>
            <a:spLocks noGrp="1"/>
          </p:cNvSpPr>
          <p:nvPr>
            <p:ph type="sldNum" idx="40"/>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GB" sz="1200" strike="noStrike" u="none">
                <a:solidFill>
                  <a:schemeClr val="dk1"/>
                </a:solidFill>
                <a:effectLst/>
                <a:uFillTx/>
                <a:latin typeface="+mn-lt"/>
                <a:ea typeface="+mn-ea"/>
              </a:defRPr>
            </a:lvl1pPr>
          </a:lstStyle>
          <a:p>
            <a:pPr indent="0" algn="r" defTabSz="914400">
              <a:lnSpc>
                <a:spcPct val="100000"/>
              </a:lnSpc>
              <a:buNone/>
              <a:tabLst>
                <a:tab algn="l" pos="0"/>
              </a:tabLst>
            </a:pPr>
            <a:fld id="{29E5A0D0-87D3-4A14-8329-BD316D38CE3E}" type="slidenum">
              <a:rPr b="0" lang="en-GB" sz="1200" strike="noStrike" u="none">
                <a:solidFill>
                  <a:schemeClr val="dk1"/>
                </a:solidFill>
                <a:effectLst/>
                <a:uFillTx/>
                <a:latin typeface="+mn-lt"/>
                <a:ea typeface="+mn-ea"/>
              </a:rPr>
              <a:t>&lt;number&gt;</a:t>
            </a:fld>
            <a:endParaRPr b="0" lang="en-GB" sz="1200" strike="noStrike" u="none">
              <a:solidFill>
                <a:srgbClr val="000000"/>
              </a:solidFill>
              <a:effectLst/>
              <a:uFillTx/>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PlaceHolder 1"/>
          <p:cNvSpPr>
            <a:spLocks noGrp="1"/>
          </p:cNvSpPr>
          <p:nvPr>
            <p:ph type="sldImg"/>
          </p:nvPr>
        </p:nvSpPr>
        <p:spPr>
          <a:xfrm>
            <a:off x="685800" y="1143000"/>
            <a:ext cx="5485680" cy="3085560"/>
          </a:xfrm>
          <a:prstGeom prst="rect">
            <a:avLst/>
          </a:prstGeom>
          <a:ln w="0">
            <a:noFill/>
          </a:ln>
        </p:spPr>
      </p:sp>
      <p:sp>
        <p:nvSpPr>
          <p:cNvPr id="104"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171360" indent="-171360">
              <a:lnSpc>
                <a:spcPct val="100000"/>
              </a:lnSpc>
              <a:buClr>
                <a:srgbClr val="000000"/>
              </a:buClr>
              <a:buFont typeface="Arial"/>
              <a:buChar char="•"/>
            </a:pPr>
            <a:r>
              <a:rPr b="0" lang="en-GB" sz="2000" strike="noStrike" u="none">
                <a:solidFill>
                  <a:srgbClr val="000000"/>
                </a:solidFill>
                <a:effectLst/>
                <a:uFillTx/>
                <a:latin typeface="Arial"/>
              </a:rPr>
              <a:t>With very young children physical contact is often necessary.  </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Older children may need to hold an adult’s hand when walking.</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Use common sense in the case of an injured child/teenager.</a:t>
            </a:r>
            <a:endParaRPr b="0" lang="en-GB" sz="2000" strike="noStrike" u="none">
              <a:solidFill>
                <a:srgbClr val="000000"/>
              </a:solidFill>
              <a:effectLst/>
              <a:uFillTx/>
              <a:latin typeface="Arial"/>
            </a:endParaRPr>
          </a:p>
        </p:txBody>
      </p:sp>
      <p:sp>
        <p:nvSpPr>
          <p:cNvPr id="105" name="PlaceHolder 3"/>
          <p:cNvSpPr>
            <a:spLocks noGrp="1"/>
          </p:cNvSpPr>
          <p:nvPr>
            <p:ph type="sldNum" idx="41"/>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GB" sz="1200" strike="noStrike" u="none">
                <a:solidFill>
                  <a:schemeClr val="dk1"/>
                </a:solidFill>
                <a:effectLst/>
                <a:uFillTx/>
                <a:latin typeface="+mn-lt"/>
                <a:ea typeface="+mn-ea"/>
              </a:defRPr>
            </a:lvl1pPr>
          </a:lstStyle>
          <a:p>
            <a:pPr indent="0" algn="r" defTabSz="914400">
              <a:lnSpc>
                <a:spcPct val="100000"/>
              </a:lnSpc>
              <a:buNone/>
              <a:tabLst>
                <a:tab algn="l" pos="0"/>
              </a:tabLst>
            </a:pPr>
            <a:fld id="{9E376FE2-E891-4D64-A104-758EE1723474}" type="slidenum">
              <a:rPr b="0" lang="en-GB" sz="1200" strike="noStrike" u="none">
                <a:solidFill>
                  <a:schemeClr val="dk1"/>
                </a:solidFill>
                <a:effectLst/>
                <a:uFillTx/>
                <a:latin typeface="+mn-lt"/>
                <a:ea typeface="+mn-ea"/>
              </a:rPr>
              <a:t>&lt;number&gt;</a:t>
            </a:fld>
            <a:endParaRPr b="0" lang="en-GB" sz="1200" strike="noStrike" u="none">
              <a:solidFill>
                <a:srgbClr val="000000"/>
              </a:solidFill>
              <a:effectLst/>
              <a:uFillTx/>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PlaceHolder 1"/>
          <p:cNvSpPr>
            <a:spLocks noGrp="1"/>
          </p:cNvSpPr>
          <p:nvPr>
            <p:ph type="sldImg"/>
          </p:nvPr>
        </p:nvSpPr>
        <p:spPr>
          <a:xfrm>
            <a:off x="685800" y="1143000"/>
            <a:ext cx="5485680" cy="3085560"/>
          </a:xfrm>
          <a:prstGeom prst="rect">
            <a:avLst/>
          </a:prstGeom>
          <a:ln w="0">
            <a:noFill/>
          </a:ln>
        </p:spPr>
      </p:sp>
      <p:sp>
        <p:nvSpPr>
          <p:cNvPr id="107"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171360" indent="-171360">
              <a:lnSpc>
                <a:spcPct val="100000"/>
              </a:lnSpc>
              <a:buClr>
                <a:srgbClr val="000000"/>
              </a:buClr>
              <a:buFont typeface="Arial"/>
              <a:buChar char="•"/>
            </a:pPr>
            <a:r>
              <a:rPr b="0" lang="en-GB" sz="2000" strike="noStrike" u="none">
                <a:solidFill>
                  <a:srgbClr val="000000"/>
                </a:solidFill>
                <a:effectLst/>
                <a:uFillTx/>
                <a:latin typeface="Arial"/>
              </a:rPr>
              <a:t>Rapidly changing situation whatever new platforms become available make sure that all communications are shared with a parent and/or another leader.</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End a Zoom meeting if only one young person remains.</a:t>
            </a:r>
            <a:endParaRPr b="0" lang="en-GB" sz="2000" strike="noStrike" u="none">
              <a:solidFill>
                <a:srgbClr val="000000"/>
              </a:solidFill>
              <a:effectLst/>
              <a:uFillTx/>
              <a:latin typeface="Arial"/>
            </a:endParaRPr>
          </a:p>
          <a:p>
            <a:pPr indent="0">
              <a:lnSpc>
                <a:spcPct val="100000"/>
              </a:lnSpc>
              <a:buNone/>
              <a:tabLst>
                <a:tab algn="l" pos="0"/>
              </a:tabLst>
            </a:pPr>
            <a:endParaRPr b="0" lang="en-GB" sz="2000" strike="noStrike" u="none">
              <a:solidFill>
                <a:srgbClr val="000000"/>
              </a:solidFill>
              <a:effectLst/>
              <a:uFillTx/>
              <a:latin typeface="Arial"/>
            </a:endParaRPr>
          </a:p>
        </p:txBody>
      </p:sp>
      <p:sp>
        <p:nvSpPr>
          <p:cNvPr id="108" name="PlaceHolder 3"/>
          <p:cNvSpPr>
            <a:spLocks noGrp="1"/>
          </p:cNvSpPr>
          <p:nvPr>
            <p:ph type="sldNum" idx="42"/>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GB" sz="1200" strike="noStrike" u="none">
                <a:solidFill>
                  <a:schemeClr val="dk1"/>
                </a:solidFill>
                <a:effectLst/>
                <a:uFillTx/>
                <a:latin typeface="+mn-lt"/>
                <a:ea typeface="+mn-ea"/>
              </a:defRPr>
            </a:lvl1pPr>
          </a:lstStyle>
          <a:p>
            <a:pPr indent="0" algn="r" defTabSz="914400">
              <a:lnSpc>
                <a:spcPct val="100000"/>
              </a:lnSpc>
              <a:buNone/>
              <a:tabLst>
                <a:tab algn="l" pos="0"/>
              </a:tabLst>
            </a:pPr>
            <a:fld id="{B7CF57C8-D4E5-4D15-AE8E-CF942C06260F}" type="slidenum">
              <a:rPr b="0" lang="en-GB" sz="1200" strike="noStrike" u="none">
                <a:solidFill>
                  <a:schemeClr val="dk1"/>
                </a:solidFill>
                <a:effectLst/>
                <a:uFillTx/>
                <a:latin typeface="+mn-lt"/>
                <a:ea typeface="+mn-ea"/>
              </a:rPr>
              <a:t>&lt;number&gt;</a:t>
            </a:fld>
            <a:endParaRPr b="0" lang="en-GB" sz="1200" strike="noStrike" u="none">
              <a:solidFill>
                <a:srgbClr val="000000"/>
              </a:solidFill>
              <a:effectLst/>
              <a:uFillTx/>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PlaceHolder 1"/>
          <p:cNvSpPr>
            <a:spLocks noGrp="1"/>
          </p:cNvSpPr>
          <p:nvPr>
            <p:ph type="sldImg"/>
          </p:nvPr>
        </p:nvSpPr>
        <p:spPr>
          <a:xfrm>
            <a:off x="685800" y="1143000"/>
            <a:ext cx="5485680" cy="3085560"/>
          </a:xfrm>
          <a:prstGeom prst="rect">
            <a:avLst/>
          </a:prstGeom>
          <a:ln w="0">
            <a:noFill/>
          </a:ln>
        </p:spPr>
      </p:sp>
      <p:sp>
        <p:nvSpPr>
          <p:cNvPr id="110"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171360" indent="-171360">
              <a:lnSpc>
                <a:spcPct val="100000"/>
              </a:lnSpc>
              <a:buClr>
                <a:srgbClr val="000000"/>
              </a:buClr>
              <a:buFont typeface="Arial"/>
              <a:buChar char="•"/>
            </a:pPr>
            <a:r>
              <a:rPr b="0" lang="en-GB" sz="2000" strike="noStrike" u="none">
                <a:solidFill>
                  <a:srgbClr val="000000"/>
                </a:solidFill>
                <a:effectLst/>
                <a:uFillTx/>
                <a:latin typeface="Arial"/>
              </a:rPr>
              <a:t>Avoiding making promises that you cannot keep.</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Do not appear shocked or horrified – the child will assume that you are shocked with them.</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In extreme cases it might not be safe for the child to return home.  In which case you should call the police (101 or, if an emergency, 999)</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Record the facts not your opinions (although you may describe the child as anxious or distressed for example).</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If injuries are present use the “body map” in the Safeguarding Pack to record them.</a:t>
            </a:r>
            <a:endParaRPr b="0" lang="en-GB" sz="2000" strike="noStrike" u="none">
              <a:solidFill>
                <a:srgbClr val="000000"/>
              </a:solidFill>
              <a:effectLst/>
              <a:uFillTx/>
              <a:latin typeface="Arial"/>
            </a:endParaRPr>
          </a:p>
        </p:txBody>
      </p:sp>
      <p:sp>
        <p:nvSpPr>
          <p:cNvPr id="111" name="PlaceHolder 3"/>
          <p:cNvSpPr>
            <a:spLocks noGrp="1"/>
          </p:cNvSpPr>
          <p:nvPr>
            <p:ph type="sldNum" idx="43"/>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GB" sz="1200" strike="noStrike" u="none">
                <a:solidFill>
                  <a:schemeClr val="dk1"/>
                </a:solidFill>
                <a:effectLst/>
                <a:uFillTx/>
                <a:latin typeface="+mn-lt"/>
                <a:ea typeface="+mn-ea"/>
              </a:defRPr>
            </a:lvl1pPr>
          </a:lstStyle>
          <a:p>
            <a:pPr indent="0" algn="r" defTabSz="914400">
              <a:lnSpc>
                <a:spcPct val="100000"/>
              </a:lnSpc>
              <a:buNone/>
              <a:tabLst>
                <a:tab algn="l" pos="0"/>
              </a:tabLst>
            </a:pPr>
            <a:fld id="{C9F4DE50-B438-474B-ABD9-2F6F4E6C5627}" type="slidenum">
              <a:rPr b="0" lang="en-GB" sz="1200" strike="noStrike" u="none">
                <a:solidFill>
                  <a:schemeClr val="dk1"/>
                </a:solidFill>
                <a:effectLst/>
                <a:uFillTx/>
                <a:latin typeface="+mn-lt"/>
                <a:ea typeface="+mn-ea"/>
              </a:rPr>
              <a:t>&lt;number&gt;</a:t>
            </a:fld>
            <a:endParaRPr b="0" lang="en-GB" sz="1200" strike="noStrike" u="none">
              <a:solidFill>
                <a:srgbClr val="000000"/>
              </a:solidFill>
              <a:effectLst/>
              <a:uFillTx/>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 name="PlaceHolder 1"/>
          <p:cNvSpPr>
            <a:spLocks noGrp="1"/>
          </p:cNvSpPr>
          <p:nvPr>
            <p:ph type="sldImg"/>
          </p:nvPr>
        </p:nvSpPr>
        <p:spPr>
          <a:xfrm>
            <a:off x="685800" y="1143000"/>
            <a:ext cx="5485680" cy="3085560"/>
          </a:xfrm>
          <a:prstGeom prst="rect">
            <a:avLst/>
          </a:prstGeom>
          <a:ln w="0">
            <a:noFill/>
          </a:ln>
        </p:spPr>
      </p:sp>
      <p:sp>
        <p:nvSpPr>
          <p:cNvPr id="113"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171360" indent="-171360">
              <a:lnSpc>
                <a:spcPct val="100000"/>
              </a:lnSpc>
              <a:buClr>
                <a:srgbClr val="000000"/>
              </a:buClr>
              <a:buFont typeface="Arial"/>
              <a:buChar char="•"/>
            </a:pPr>
            <a:r>
              <a:rPr b="0" lang="en-GB" sz="2000" strike="noStrike" u="none">
                <a:solidFill>
                  <a:srgbClr val="000000"/>
                </a:solidFill>
                <a:effectLst/>
                <a:uFillTx/>
                <a:latin typeface="Arial"/>
              </a:rPr>
              <a:t>It is difficult if the adult does no want what they tell you to be passed – make sure you record it and, if appropriate, try to maintain some sort of “light touch” contact with them.  But avoid becoming embroiled in their situation.</a:t>
            </a:r>
            <a:endParaRPr b="0" lang="en-GB" sz="2000" strike="noStrike" u="none">
              <a:solidFill>
                <a:srgbClr val="000000"/>
              </a:solidFill>
              <a:effectLst/>
              <a:uFillTx/>
              <a:latin typeface="Arial"/>
            </a:endParaRPr>
          </a:p>
          <a:p>
            <a:pPr indent="0">
              <a:lnSpc>
                <a:spcPct val="100000"/>
              </a:lnSpc>
              <a:buNone/>
              <a:tabLst>
                <a:tab algn="l" pos="0"/>
              </a:tabLst>
            </a:pPr>
            <a:endParaRPr b="0" lang="en-GB" sz="2000" strike="noStrike" u="none">
              <a:solidFill>
                <a:srgbClr val="000000"/>
              </a:solidFill>
              <a:effectLst/>
              <a:uFillTx/>
              <a:latin typeface="Arial"/>
            </a:endParaRPr>
          </a:p>
        </p:txBody>
      </p:sp>
      <p:sp>
        <p:nvSpPr>
          <p:cNvPr id="114" name="PlaceHolder 3"/>
          <p:cNvSpPr>
            <a:spLocks noGrp="1"/>
          </p:cNvSpPr>
          <p:nvPr>
            <p:ph type="sldNum" idx="44"/>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GB" sz="1200" strike="noStrike" u="none">
                <a:solidFill>
                  <a:schemeClr val="dk1"/>
                </a:solidFill>
                <a:effectLst/>
                <a:uFillTx/>
                <a:latin typeface="+mn-lt"/>
                <a:ea typeface="+mn-ea"/>
              </a:defRPr>
            </a:lvl1pPr>
          </a:lstStyle>
          <a:p>
            <a:pPr indent="0" algn="r" defTabSz="914400">
              <a:lnSpc>
                <a:spcPct val="100000"/>
              </a:lnSpc>
              <a:buNone/>
              <a:tabLst>
                <a:tab algn="l" pos="0"/>
              </a:tabLst>
            </a:pPr>
            <a:fld id="{C01BBF98-6609-4EC9-9455-EBEBD613B9C3}" type="slidenum">
              <a:rPr b="0" lang="en-GB" sz="1200" strike="noStrike" u="none">
                <a:solidFill>
                  <a:schemeClr val="dk1"/>
                </a:solidFill>
                <a:effectLst/>
                <a:uFillTx/>
                <a:latin typeface="+mn-lt"/>
                <a:ea typeface="+mn-ea"/>
              </a:rPr>
              <a:t>&lt;number&gt;</a:t>
            </a:fld>
            <a:endParaRPr b="0" lang="en-GB" sz="1200" strike="noStrike" u="none">
              <a:solidFill>
                <a:srgbClr val="000000"/>
              </a:solidFill>
              <a:effectLst/>
              <a:uFillTx/>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PlaceHolder 1"/>
          <p:cNvSpPr>
            <a:spLocks noGrp="1"/>
          </p:cNvSpPr>
          <p:nvPr>
            <p:ph type="sldImg"/>
          </p:nvPr>
        </p:nvSpPr>
        <p:spPr>
          <a:xfrm>
            <a:off x="685800" y="1143000"/>
            <a:ext cx="5485680" cy="3085560"/>
          </a:xfrm>
          <a:prstGeom prst="rect">
            <a:avLst/>
          </a:prstGeom>
          <a:ln w="0">
            <a:noFill/>
          </a:ln>
        </p:spPr>
      </p:sp>
      <p:sp>
        <p:nvSpPr>
          <p:cNvPr id="116"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171360" indent="-171360">
              <a:lnSpc>
                <a:spcPct val="100000"/>
              </a:lnSpc>
              <a:buClr>
                <a:srgbClr val="000000"/>
              </a:buClr>
              <a:buFont typeface="Arial"/>
              <a:buChar char="•"/>
            </a:pPr>
            <a:r>
              <a:rPr b="0" lang="en-GB" sz="2000" strike="noStrike" u="none">
                <a:solidFill>
                  <a:srgbClr val="000000"/>
                </a:solidFill>
                <a:effectLst/>
                <a:uFillTx/>
                <a:latin typeface="Arial"/>
              </a:rPr>
              <a:t>Abuse which is more physical in nature will also have an emotional or psychological impact.</a:t>
            </a:r>
            <a:endParaRPr b="0" lang="en-GB" sz="2000" strike="noStrike" u="none">
              <a:solidFill>
                <a:srgbClr val="000000"/>
              </a:solidFill>
              <a:effectLst/>
              <a:uFillTx/>
              <a:latin typeface="Arial"/>
            </a:endParaRPr>
          </a:p>
          <a:p>
            <a:pPr marL="171360" indent="-171360">
              <a:lnSpc>
                <a:spcPct val="100000"/>
              </a:lnSpc>
              <a:buClr>
                <a:srgbClr val="000000"/>
              </a:buClr>
              <a:buFont typeface="Arial"/>
              <a:buChar char="•"/>
            </a:pPr>
            <a:r>
              <a:rPr b="0" lang="en-GB" sz="2000" strike="noStrike" u="none">
                <a:solidFill>
                  <a:srgbClr val="000000"/>
                </a:solidFill>
                <a:effectLst/>
                <a:uFillTx/>
                <a:latin typeface="Arial"/>
              </a:rPr>
              <a:t>In some situations the imbalance of power will rely on physical strength, in others on a position of authority.  In a church situation there can be a spiritual dimension.</a:t>
            </a:r>
            <a:endParaRPr b="0" lang="en-GB" sz="2000" strike="noStrike" u="none">
              <a:solidFill>
                <a:srgbClr val="000000"/>
              </a:solidFill>
              <a:effectLst/>
              <a:uFillTx/>
              <a:latin typeface="Arial"/>
            </a:endParaRPr>
          </a:p>
        </p:txBody>
      </p:sp>
      <p:sp>
        <p:nvSpPr>
          <p:cNvPr id="117" name="PlaceHolder 3"/>
          <p:cNvSpPr>
            <a:spLocks noGrp="1"/>
          </p:cNvSpPr>
          <p:nvPr>
            <p:ph type="sldNum" idx="45"/>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GB" sz="1200" strike="noStrike" u="none">
                <a:solidFill>
                  <a:schemeClr val="dk1"/>
                </a:solidFill>
                <a:effectLst/>
                <a:uFillTx/>
                <a:latin typeface="+mn-lt"/>
                <a:ea typeface="+mn-ea"/>
              </a:defRPr>
            </a:lvl1pPr>
          </a:lstStyle>
          <a:p>
            <a:pPr indent="0" algn="r" defTabSz="914400">
              <a:lnSpc>
                <a:spcPct val="100000"/>
              </a:lnSpc>
              <a:buNone/>
              <a:tabLst>
                <a:tab algn="l" pos="0"/>
              </a:tabLst>
            </a:pPr>
            <a:fld id="{C8373DCB-C9F5-4055-AB50-F15C77C90248}" type="slidenum">
              <a:rPr b="0" lang="en-GB" sz="1200" strike="noStrike" u="none">
                <a:solidFill>
                  <a:schemeClr val="dk1"/>
                </a:solidFill>
                <a:effectLst/>
                <a:uFillTx/>
                <a:latin typeface="+mn-lt"/>
                <a:ea typeface="+mn-ea"/>
              </a:rPr>
              <a:t>&lt;number&gt;</a:t>
            </a:fld>
            <a:endParaRPr b="0" lang="en-GB" sz="1200" strike="noStrike" u="none">
              <a:solidFill>
                <a:srgbClr val="000000"/>
              </a:solidFill>
              <a:effectLst/>
              <a:uFillTx/>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bg>
      <p:bgPr>
        <a:solidFill>
          <a:srgbClr val="ffffff"/>
        </a:solidFill>
      </p:bgPr>
    </p:bg>
    <p:spTree>
      <p:nvGrpSpPr>
        <p:cNvPr id="1" name=""/>
        <p:cNvGrpSpPr/>
        <p:nvPr/>
      </p:nvGrpSpPr>
      <p:grpSpPr>
        <a:xfrm>
          <a:off x="0" y="0"/>
          <a:ext cx="0" cy="0"/>
          <a:chOff x="0" y="0"/>
          <a:chExt cx="0" cy="0"/>
        </a:xfrm>
      </p:grpSpPr>
      <p:sp>
        <p:nvSpPr>
          <p:cNvPr id="2" name="PlaceHolder 1"/>
          <p:cNvSpPr>
            <a:spLocks noGrp="1"/>
          </p:cNvSpPr>
          <p:nvPr>
            <p:ph type="dt" idx="1"/>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&lt;date/time&gt;</a:t>
            </a:r>
            <a:endParaRPr b="0" lang="en-GB" sz="1200" strike="noStrike" u="none">
              <a:solidFill>
                <a:srgbClr val="000000"/>
              </a:solidFill>
              <a:effectLst/>
              <a:uFillTx/>
              <a:latin typeface="Times New Roman"/>
            </a:endParaRPr>
          </a:p>
        </p:txBody>
      </p:sp>
      <p:sp>
        <p:nvSpPr>
          <p:cNvPr id="3" name="PlaceHolder 2"/>
          <p:cNvSpPr>
            <a:spLocks noGrp="1"/>
          </p:cNvSpPr>
          <p:nvPr>
            <p:ph type="ftr" idx="2"/>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&lt;footer&gt;</a:t>
            </a:r>
            <a:endParaRPr b="0" lang="en-GB" sz="1400" strike="noStrike" u="none">
              <a:solidFill>
                <a:srgbClr val="000000"/>
              </a:solidFill>
              <a:effectLst/>
              <a:uFillTx/>
              <a:latin typeface="Times New Roman"/>
            </a:endParaRPr>
          </a:p>
        </p:txBody>
      </p:sp>
      <p:sp>
        <p:nvSpPr>
          <p:cNvPr id="4" name="PlaceHolder 3"/>
          <p:cNvSpPr>
            <a:spLocks noGrp="1"/>
          </p:cNvSpPr>
          <p:nvPr>
            <p:ph type="sldNum" idx="3"/>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A0F6A170-3636-492D-94EE-636F9463BABC}" type="slidenum">
              <a:rPr b="0" lang="en-GB" sz="1200" strike="noStrike" u="none">
                <a:solidFill>
                  <a:schemeClr val="dk1">
                    <a:tint val="75000"/>
                  </a:schemeClr>
                </a:solidFill>
                <a:effectLst/>
                <a:uFillTx/>
                <a:latin typeface="Calibri"/>
              </a:rPr>
              <a:t>&lt;number&gt;</a:t>
            </a:fld>
            <a:endParaRPr b="0" lang="en-GB" sz="1200" strike="noStrike" u="non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ison">
    <p:bg>
      <p:bgPr>
        <a:solidFill>
          <a:srgbClr val="ffffff"/>
        </a:solidFill>
      </p:bgPr>
    </p:bg>
    <p:spTree>
      <p:nvGrpSpPr>
        <p:cNvPr id="1" name=""/>
        <p:cNvGrpSpPr/>
        <p:nvPr/>
      </p:nvGrpSpPr>
      <p:grpSpPr>
        <a:xfrm>
          <a:off x="0" y="0"/>
          <a:ext cx="0" cy="0"/>
          <a:chOff x="0" y="0"/>
          <a:chExt cx="0" cy="0"/>
        </a:xfrm>
      </p:grpSpPr>
      <p:sp>
        <p:nvSpPr>
          <p:cNvPr id="48" name="PlaceHolder 1"/>
          <p:cNvSpPr>
            <a:spLocks noGrp="1"/>
          </p:cNvSpPr>
          <p:nvPr>
            <p:ph type="title"/>
          </p:nvPr>
        </p:nvSpPr>
        <p:spPr>
          <a:xfrm>
            <a:off x="839880" y="365040"/>
            <a:ext cx="10514880" cy="1324800"/>
          </a:xfrm>
          <a:prstGeom prst="rect">
            <a:avLst/>
          </a:prstGeom>
          <a:noFill/>
          <a:ln w="0">
            <a:noFill/>
          </a:ln>
        </p:spPr>
        <p:txBody>
          <a:bodyPr lIns="91440" rIns="91440" tIns="45720" bIns="45720" anchor="ctr">
            <a:noAutofit/>
          </a:bodyPr>
          <a:p>
            <a:pPr indent="0" defTabSz="914400">
              <a:lnSpc>
                <a:spcPct val="90000"/>
              </a:lnSpc>
              <a:buNone/>
              <a:tabLst>
                <a:tab algn="l" pos="0"/>
              </a:tabLst>
            </a:pPr>
            <a:r>
              <a:rPr b="0" lang="en-US" sz="4400" strike="noStrike" u="none">
                <a:solidFill>
                  <a:schemeClr val="dk1"/>
                </a:solidFill>
                <a:effectLst/>
                <a:uFillTx/>
                <a:latin typeface="Calibri Light"/>
              </a:rPr>
              <a:t>Click to edit Master title style</a:t>
            </a:r>
            <a:endParaRPr b="0" lang="en-GB" sz="4400" strike="noStrike" u="none">
              <a:solidFill>
                <a:srgbClr val="000000"/>
              </a:solidFill>
              <a:effectLst/>
              <a:uFillTx/>
              <a:latin typeface="Arial"/>
            </a:endParaRPr>
          </a:p>
        </p:txBody>
      </p:sp>
      <p:sp>
        <p:nvSpPr>
          <p:cNvPr id="49" name="PlaceHolder 2"/>
          <p:cNvSpPr>
            <a:spLocks noGrp="1"/>
          </p:cNvSpPr>
          <p:nvPr>
            <p:ph type="body"/>
          </p:nvPr>
        </p:nvSpPr>
        <p:spPr>
          <a:xfrm>
            <a:off x="839880" y="1681200"/>
            <a:ext cx="5157000" cy="82332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b="1" lang="en-US" sz="2400" strike="noStrike" u="none">
                <a:solidFill>
                  <a:schemeClr val="dk1"/>
                </a:solidFill>
                <a:effectLst/>
                <a:uFillTx/>
                <a:latin typeface="Calibri"/>
              </a:rPr>
              <a:t>Click to edit Master text styles</a:t>
            </a:r>
            <a:endParaRPr b="0" lang="en-GB" sz="2400" strike="noStrike" u="none">
              <a:solidFill>
                <a:srgbClr val="000000"/>
              </a:solidFill>
              <a:effectLst/>
              <a:uFillTx/>
              <a:latin typeface="Arial"/>
            </a:endParaRPr>
          </a:p>
        </p:txBody>
      </p:sp>
      <p:sp>
        <p:nvSpPr>
          <p:cNvPr id="50" name="PlaceHolder 3"/>
          <p:cNvSpPr>
            <a:spLocks noGrp="1"/>
          </p:cNvSpPr>
          <p:nvPr>
            <p:ph type="body"/>
          </p:nvPr>
        </p:nvSpPr>
        <p:spPr>
          <a:xfrm>
            <a:off x="839880" y="2505240"/>
            <a:ext cx="5157000" cy="368388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GB" sz="28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en-US" sz="2400" strike="noStrike" u="none">
                <a:solidFill>
                  <a:schemeClr val="dk1"/>
                </a:solidFill>
                <a:effectLst/>
                <a:uFillTx/>
                <a:latin typeface="Calibri"/>
              </a:rPr>
              <a:t>Second level</a:t>
            </a:r>
            <a:endParaRPr b="0" lang="en-GB" sz="24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en-US" sz="2000" strike="noStrike" u="none">
                <a:solidFill>
                  <a:schemeClr val="dk1"/>
                </a:solidFill>
                <a:effectLst/>
                <a:uFillTx/>
                <a:latin typeface="Calibri"/>
              </a:rPr>
              <a:t>Third level</a:t>
            </a:r>
            <a:endParaRPr b="0" lang="en-GB" sz="20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en-US" sz="1800" strike="noStrike" u="none">
                <a:solidFill>
                  <a:schemeClr val="dk1"/>
                </a:solidFill>
                <a:effectLst/>
                <a:uFillTx/>
                <a:latin typeface="Calibri"/>
              </a:rPr>
              <a:t>Fourth level</a:t>
            </a:r>
            <a:endParaRPr b="0" lang="en-GB" sz="18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en-US" sz="1800" strike="noStrike" u="none">
                <a:solidFill>
                  <a:schemeClr val="dk1"/>
                </a:solidFill>
                <a:effectLst/>
                <a:uFillTx/>
                <a:latin typeface="Calibri"/>
              </a:rPr>
              <a:t>Fifth level</a:t>
            </a:r>
            <a:endParaRPr b="0" lang="en-GB" sz="1800" strike="noStrike" u="none">
              <a:solidFill>
                <a:srgbClr val="000000"/>
              </a:solidFill>
              <a:effectLst/>
              <a:uFillTx/>
              <a:latin typeface="Arial"/>
            </a:endParaRPr>
          </a:p>
        </p:txBody>
      </p:sp>
      <p:sp>
        <p:nvSpPr>
          <p:cNvPr id="51" name="PlaceHolder 4"/>
          <p:cNvSpPr>
            <a:spLocks noGrp="1"/>
          </p:cNvSpPr>
          <p:nvPr>
            <p:ph type="body"/>
          </p:nvPr>
        </p:nvSpPr>
        <p:spPr>
          <a:xfrm>
            <a:off x="6172200" y="1681200"/>
            <a:ext cx="5182560" cy="82332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b="1" lang="en-US" sz="2400" strike="noStrike" u="none">
                <a:solidFill>
                  <a:schemeClr val="dk1"/>
                </a:solidFill>
                <a:effectLst/>
                <a:uFillTx/>
                <a:latin typeface="Calibri"/>
              </a:rPr>
              <a:t>Click to edit Master text styles</a:t>
            </a:r>
            <a:endParaRPr b="0" lang="en-GB" sz="2400" strike="noStrike" u="none">
              <a:solidFill>
                <a:srgbClr val="000000"/>
              </a:solidFill>
              <a:effectLst/>
              <a:uFillTx/>
              <a:latin typeface="Arial"/>
            </a:endParaRPr>
          </a:p>
        </p:txBody>
      </p:sp>
      <p:sp>
        <p:nvSpPr>
          <p:cNvPr id="52" name="PlaceHolder 5"/>
          <p:cNvSpPr>
            <a:spLocks noGrp="1"/>
          </p:cNvSpPr>
          <p:nvPr>
            <p:ph type="body"/>
          </p:nvPr>
        </p:nvSpPr>
        <p:spPr>
          <a:xfrm>
            <a:off x="6172200" y="2505240"/>
            <a:ext cx="5182560" cy="368388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GB" sz="28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en-US" sz="2400" strike="noStrike" u="none">
                <a:solidFill>
                  <a:schemeClr val="dk1"/>
                </a:solidFill>
                <a:effectLst/>
                <a:uFillTx/>
                <a:latin typeface="Calibri"/>
              </a:rPr>
              <a:t>Second level</a:t>
            </a:r>
            <a:endParaRPr b="0" lang="en-GB" sz="24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en-US" sz="2000" strike="noStrike" u="none">
                <a:solidFill>
                  <a:schemeClr val="dk1"/>
                </a:solidFill>
                <a:effectLst/>
                <a:uFillTx/>
                <a:latin typeface="Calibri"/>
              </a:rPr>
              <a:t>Third level</a:t>
            </a:r>
            <a:endParaRPr b="0" lang="en-GB" sz="20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en-US" sz="1800" strike="noStrike" u="none">
                <a:solidFill>
                  <a:schemeClr val="dk1"/>
                </a:solidFill>
                <a:effectLst/>
                <a:uFillTx/>
                <a:latin typeface="Calibri"/>
              </a:rPr>
              <a:t>Fourth level</a:t>
            </a:r>
            <a:endParaRPr b="0" lang="en-GB" sz="18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en-US" sz="1800" strike="noStrike" u="none">
                <a:solidFill>
                  <a:schemeClr val="dk1"/>
                </a:solidFill>
                <a:effectLst/>
                <a:uFillTx/>
                <a:latin typeface="Calibri"/>
              </a:rPr>
              <a:t>Fifth level</a:t>
            </a:r>
            <a:endParaRPr b="0" lang="en-GB" sz="1800" strike="noStrike" u="none">
              <a:solidFill>
                <a:srgbClr val="000000"/>
              </a:solidFill>
              <a:effectLst/>
              <a:uFillTx/>
              <a:latin typeface="Arial"/>
            </a:endParaRPr>
          </a:p>
        </p:txBody>
      </p:sp>
      <p:sp>
        <p:nvSpPr>
          <p:cNvPr id="53" name="PlaceHolder 6"/>
          <p:cNvSpPr>
            <a:spLocks noGrp="1"/>
          </p:cNvSpPr>
          <p:nvPr>
            <p:ph type="dt" idx="28"/>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&lt;date/time&gt;</a:t>
            </a:r>
            <a:endParaRPr b="0" lang="en-GB" sz="1200" strike="noStrike" u="none">
              <a:solidFill>
                <a:srgbClr val="000000"/>
              </a:solidFill>
              <a:effectLst/>
              <a:uFillTx/>
              <a:latin typeface="Times New Roman"/>
            </a:endParaRPr>
          </a:p>
        </p:txBody>
      </p:sp>
      <p:sp>
        <p:nvSpPr>
          <p:cNvPr id="54" name="PlaceHolder 7"/>
          <p:cNvSpPr>
            <a:spLocks noGrp="1"/>
          </p:cNvSpPr>
          <p:nvPr>
            <p:ph type="ftr" idx="29"/>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&lt;footer&gt;</a:t>
            </a:r>
            <a:endParaRPr b="0" lang="en-GB" sz="1400" strike="noStrike" u="none">
              <a:solidFill>
                <a:srgbClr val="000000"/>
              </a:solidFill>
              <a:effectLst/>
              <a:uFillTx/>
              <a:latin typeface="Times New Roman"/>
            </a:endParaRPr>
          </a:p>
        </p:txBody>
      </p:sp>
      <p:sp>
        <p:nvSpPr>
          <p:cNvPr id="55" name="PlaceHolder 8"/>
          <p:cNvSpPr>
            <a:spLocks noGrp="1"/>
          </p:cNvSpPr>
          <p:nvPr>
            <p:ph type="sldNum" idx="30"/>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4165BA5C-5AE5-42BE-89FF-7C1B4F30C986}" type="slidenum">
              <a:rPr b="0" lang="en-GB" sz="1200" strike="noStrike" u="none">
                <a:solidFill>
                  <a:schemeClr val="dk1">
                    <a:tint val="75000"/>
                  </a:schemeClr>
                </a:solidFill>
                <a:effectLst/>
                <a:uFillTx/>
                <a:latin typeface="Calibri"/>
              </a:rPr>
              <a:t>&lt;number&gt;</a:t>
            </a:fld>
            <a:endParaRPr b="0" lang="en-GB" sz="1200" strike="noStrike" u="non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bg>
      <p:bgPr>
        <a:solidFill>
          <a:srgbClr val="ffffff"/>
        </a:solidFill>
      </p:bgPr>
    </p:bg>
    <p:spTree>
      <p:nvGrpSpPr>
        <p:cNvPr id="1" name=""/>
        <p:cNvGrpSpPr/>
        <p:nvPr/>
      </p:nvGrpSpPr>
      <p:grpSpPr>
        <a:xfrm>
          <a:off x="0" y="0"/>
          <a:ext cx="0" cy="0"/>
          <a:chOff x="0" y="0"/>
          <a:chExt cx="0" cy="0"/>
        </a:xfrm>
      </p:grpSpPr>
      <p:sp>
        <p:nvSpPr>
          <p:cNvPr id="56" name="PlaceHolder 1"/>
          <p:cNvSpPr>
            <a:spLocks noGrp="1"/>
          </p:cNvSpPr>
          <p:nvPr>
            <p:ph type="title"/>
          </p:nvPr>
        </p:nvSpPr>
        <p:spPr>
          <a:xfrm>
            <a:off x="838080" y="365040"/>
            <a:ext cx="10514880" cy="1324800"/>
          </a:xfrm>
          <a:prstGeom prst="rect">
            <a:avLst/>
          </a:prstGeom>
          <a:noFill/>
          <a:ln w="0">
            <a:noFill/>
          </a:ln>
        </p:spPr>
        <p:txBody>
          <a:bodyPr lIns="91440" rIns="91440" tIns="45720" bIns="45720" anchor="ctr">
            <a:noAutofit/>
          </a:bodyPr>
          <a:p>
            <a:pPr indent="0" defTabSz="914400">
              <a:lnSpc>
                <a:spcPct val="90000"/>
              </a:lnSpc>
              <a:buNone/>
              <a:tabLst>
                <a:tab algn="l" pos="0"/>
              </a:tabLst>
            </a:pPr>
            <a:r>
              <a:rPr b="0" lang="en-US" sz="4400" strike="noStrike" u="none">
                <a:solidFill>
                  <a:schemeClr val="dk1"/>
                </a:solidFill>
                <a:effectLst/>
                <a:uFillTx/>
                <a:latin typeface="Calibri Light"/>
              </a:rPr>
              <a:t>Click to edit Master title style</a:t>
            </a:r>
            <a:endParaRPr b="0" lang="en-GB" sz="4400" strike="noStrike" u="none">
              <a:solidFill>
                <a:srgbClr val="000000"/>
              </a:solidFill>
              <a:effectLst/>
              <a:uFillTx/>
              <a:latin typeface="Arial"/>
            </a:endParaRPr>
          </a:p>
        </p:txBody>
      </p:sp>
      <p:sp>
        <p:nvSpPr>
          <p:cNvPr id="57" name="PlaceHolder 2"/>
          <p:cNvSpPr>
            <a:spLocks noGrp="1"/>
          </p:cNvSpPr>
          <p:nvPr>
            <p:ph type="dt" idx="31"/>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&lt;date/time&gt;</a:t>
            </a:r>
            <a:endParaRPr b="0" lang="en-GB" sz="1200" strike="noStrike" u="none">
              <a:solidFill>
                <a:srgbClr val="000000"/>
              </a:solidFill>
              <a:effectLst/>
              <a:uFillTx/>
              <a:latin typeface="Times New Roman"/>
            </a:endParaRPr>
          </a:p>
        </p:txBody>
      </p:sp>
      <p:sp>
        <p:nvSpPr>
          <p:cNvPr id="58" name="PlaceHolder 3"/>
          <p:cNvSpPr>
            <a:spLocks noGrp="1"/>
          </p:cNvSpPr>
          <p:nvPr>
            <p:ph type="ftr" idx="32"/>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&lt;footer&gt;</a:t>
            </a:r>
            <a:endParaRPr b="0" lang="en-GB" sz="1400" strike="noStrike" u="none">
              <a:solidFill>
                <a:srgbClr val="000000"/>
              </a:solidFill>
              <a:effectLst/>
              <a:uFillTx/>
              <a:latin typeface="Times New Roman"/>
            </a:endParaRPr>
          </a:p>
        </p:txBody>
      </p:sp>
      <p:sp>
        <p:nvSpPr>
          <p:cNvPr id="59" name="PlaceHolder 4"/>
          <p:cNvSpPr>
            <a:spLocks noGrp="1"/>
          </p:cNvSpPr>
          <p:nvPr>
            <p:ph type="sldNum" idx="33"/>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D334F77C-421A-4AC4-94D5-2718DDE99B67}" type="slidenum">
              <a:rPr b="0" lang="en-GB" sz="1200" strike="noStrike" u="none">
                <a:solidFill>
                  <a:schemeClr val="dk1">
                    <a:tint val="75000"/>
                  </a:schemeClr>
                </a:solidFill>
                <a:effectLst/>
                <a:uFillTx/>
                <a:latin typeface="Calibri"/>
              </a:rPr>
              <a:t>&lt;number&gt;</a:t>
            </a:fld>
            <a:endParaRPr b="0" lang="en-GB" sz="1200" strike="noStrike" u="non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t with Caption">
    <p:bg>
      <p:bgPr>
        <a:solidFill>
          <a:srgbClr val="ffffff"/>
        </a:solidFill>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9880" y="457200"/>
            <a:ext cx="3931560" cy="1599480"/>
          </a:xfrm>
          <a:prstGeom prst="rect">
            <a:avLst/>
          </a:prstGeom>
          <a:noFill/>
          <a:ln w="0">
            <a:noFill/>
          </a:ln>
        </p:spPr>
        <p:txBody>
          <a:bodyPr lIns="91440" rIns="91440" tIns="45720" bIns="45720" anchor="b">
            <a:noAutofit/>
          </a:bodyPr>
          <a:p>
            <a:pPr indent="0" defTabSz="914400">
              <a:lnSpc>
                <a:spcPct val="90000"/>
              </a:lnSpc>
              <a:buNone/>
              <a:tabLst>
                <a:tab algn="l" pos="0"/>
              </a:tabLst>
            </a:pPr>
            <a:r>
              <a:rPr b="0" lang="en-US" sz="3200" strike="noStrike" u="none">
                <a:solidFill>
                  <a:schemeClr val="dk1"/>
                </a:solidFill>
                <a:effectLst/>
                <a:uFillTx/>
                <a:latin typeface="Calibri Light"/>
              </a:rPr>
              <a:t>Click to edit Master title style</a:t>
            </a:r>
            <a:endParaRPr b="0" lang="en-GB" sz="3200" strike="noStrike" u="none">
              <a:solidFill>
                <a:srgbClr val="000000"/>
              </a:solidFill>
              <a:effectLst/>
              <a:uFillTx/>
              <a:latin typeface="Arial"/>
            </a:endParaRPr>
          </a:p>
        </p:txBody>
      </p:sp>
      <p:sp>
        <p:nvSpPr>
          <p:cNvPr id="6" name="PlaceHolder 2"/>
          <p:cNvSpPr>
            <a:spLocks noGrp="1"/>
          </p:cNvSpPr>
          <p:nvPr>
            <p:ph type="body"/>
          </p:nvPr>
        </p:nvSpPr>
        <p:spPr>
          <a:xfrm>
            <a:off x="5183280" y="987480"/>
            <a:ext cx="6171480" cy="487296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GB" sz="32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en-US" sz="2800" strike="noStrike" u="none">
                <a:solidFill>
                  <a:schemeClr val="dk1"/>
                </a:solidFill>
                <a:effectLst/>
                <a:uFillTx/>
                <a:latin typeface="Calibri"/>
              </a:rPr>
              <a:t>Second level</a:t>
            </a:r>
            <a:endParaRPr b="0" lang="en-GB" sz="28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en-US" sz="2400" strike="noStrike" u="none">
                <a:solidFill>
                  <a:schemeClr val="dk1"/>
                </a:solidFill>
                <a:effectLst/>
                <a:uFillTx/>
                <a:latin typeface="Calibri"/>
              </a:rPr>
              <a:t>Third level</a:t>
            </a:r>
            <a:endParaRPr b="0" lang="en-GB" sz="24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en-US" sz="2000" strike="noStrike" u="none">
                <a:solidFill>
                  <a:schemeClr val="dk1"/>
                </a:solidFill>
                <a:effectLst/>
                <a:uFillTx/>
                <a:latin typeface="Calibri"/>
              </a:rPr>
              <a:t>Fourth level</a:t>
            </a:r>
            <a:endParaRPr b="0" lang="en-GB" sz="20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en-US" sz="2000" strike="noStrike" u="none">
                <a:solidFill>
                  <a:schemeClr val="dk1"/>
                </a:solidFill>
                <a:effectLst/>
                <a:uFillTx/>
                <a:latin typeface="Calibri"/>
              </a:rPr>
              <a:t>Fifth level</a:t>
            </a:r>
            <a:endParaRPr b="0" lang="en-GB" sz="2000" strike="noStrike" u="none">
              <a:solidFill>
                <a:srgbClr val="000000"/>
              </a:solidFill>
              <a:effectLst/>
              <a:uFillTx/>
              <a:latin typeface="Arial"/>
            </a:endParaRPr>
          </a:p>
        </p:txBody>
      </p:sp>
      <p:sp>
        <p:nvSpPr>
          <p:cNvPr id="7" name="PlaceHolder 3"/>
          <p:cNvSpPr>
            <a:spLocks noGrp="1"/>
          </p:cNvSpPr>
          <p:nvPr>
            <p:ph type="body"/>
          </p:nvPr>
        </p:nvSpPr>
        <p:spPr>
          <a:xfrm>
            <a:off x="839880" y="2057400"/>
            <a:ext cx="3931560" cy="381096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0" lang="en-US" sz="1600" strike="noStrike" u="none">
                <a:solidFill>
                  <a:schemeClr val="dk1"/>
                </a:solidFill>
                <a:effectLst/>
                <a:uFillTx/>
                <a:latin typeface="Calibri"/>
              </a:rPr>
              <a:t>Click to edit Master text styles</a:t>
            </a:r>
            <a:endParaRPr b="0" lang="en-GB" sz="1600" strike="noStrike" u="none">
              <a:solidFill>
                <a:srgbClr val="000000"/>
              </a:solidFill>
              <a:effectLst/>
              <a:uFillTx/>
              <a:latin typeface="Arial"/>
            </a:endParaRPr>
          </a:p>
        </p:txBody>
      </p:sp>
      <p:sp>
        <p:nvSpPr>
          <p:cNvPr id="8" name="PlaceHolder 4"/>
          <p:cNvSpPr>
            <a:spLocks noGrp="1"/>
          </p:cNvSpPr>
          <p:nvPr>
            <p:ph type="dt" idx="4"/>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&lt;date/time&gt;</a:t>
            </a:r>
            <a:endParaRPr b="0" lang="en-GB" sz="1200" strike="noStrike" u="none">
              <a:solidFill>
                <a:srgbClr val="000000"/>
              </a:solidFill>
              <a:effectLst/>
              <a:uFillTx/>
              <a:latin typeface="Times New Roman"/>
            </a:endParaRPr>
          </a:p>
        </p:txBody>
      </p:sp>
      <p:sp>
        <p:nvSpPr>
          <p:cNvPr id="9" name="PlaceHolder 5"/>
          <p:cNvSpPr>
            <a:spLocks noGrp="1"/>
          </p:cNvSpPr>
          <p:nvPr>
            <p:ph type="ftr" idx="5"/>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&lt;footer&gt;</a:t>
            </a:r>
            <a:endParaRPr b="0" lang="en-GB" sz="1400" strike="noStrike" u="none">
              <a:solidFill>
                <a:srgbClr val="000000"/>
              </a:solidFill>
              <a:effectLst/>
              <a:uFillTx/>
              <a:latin typeface="Times New Roman"/>
            </a:endParaRPr>
          </a:p>
        </p:txBody>
      </p:sp>
      <p:sp>
        <p:nvSpPr>
          <p:cNvPr id="10" name="PlaceHolder 6"/>
          <p:cNvSpPr>
            <a:spLocks noGrp="1"/>
          </p:cNvSpPr>
          <p:nvPr>
            <p:ph type="sldNum" idx="6"/>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C74002B9-0F13-4B1D-8C41-02B96CCCEFF2}" type="slidenum">
              <a:rPr b="0" lang="en-GB" sz="1200" strike="noStrike" u="none">
                <a:solidFill>
                  <a:schemeClr val="dk1">
                    <a:tint val="75000"/>
                  </a:schemeClr>
                </a:solidFill>
                <a:effectLst/>
                <a:uFillTx/>
                <a:latin typeface="Calibri"/>
              </a:rPr>
              <a:t>&lt;number&gt;</a:t>
            </a:fld>
            <a:endParaRPr b="0" lang="en-GB" sz="1200" strike="noStrike" u="non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icture with Caption">
    <p:bg>
      <p:bgPr>
        <a:solidFill>
          <a:srgbClr val="ffffff"/>
        </a:solidFill>
      </p:bgPr>
    </p:bg>
    <p:spTree>
      <p:nvGrpSpPr>
        <p:cNvPr id="1" name=""/>
        <p:cNvGrpSpPr/>
        <p:nvPr/>
      </p:nvGrpSpPr>
      <p:grpSpPr>
        <a:xfrm>
          <a:off x="0" y="0"/>
          <a:ext cx="0" cy="0"/>
          <a:chOff x="0" y="0"/>
          <a:chExt cx="0" cy="0"/>
        </a:xfrm>
      </p:grpSpPr>
      <p:sp>
        <p:nvSpPr>
          <p:cNvPr id="11" name="PlaceHolder 1"/>
          <p:cNvSpPr>
            <a:spLocks noGrp="1"/>
          </p:cNvSpPr>
          <p:nvPr>
            <p:ph type="title"/>
          </p:nvPr>
        </p:nvSpPr>
        <p:spPr>
          <a:xfrm>
            <a:off x="839880" y="457200"/>
            <a:ext cx="3931560" cy="1599480"/>
          </a:xfrm>
          <a:prstGeom prst="rect">
            <a:avLst/>
          </a:prstGeom>
          <a:noFill/>
          <a:ln w="0">
            <a:noFill/>
          </a:ln>
        </p:spPr>
        <p:txBody>
          <a:bodyPr lIns="91440" rIns="91440" tIns="45720" bIns="45720" anchor="b">
            <a:noAutofit/>
          </a:bodyPr>
          <a:p>
            <a:pPr indent="0" defTabSz="914400">
              <a:lnSpc>
                <a:spcPct val="90000"/>
              </a:lnSpc>
              <a:buNone/>
              <a:tabLst>
                <a:tab algn="l" pos="0"/>
              </a:tabLst>
            </a:pPr>
            <a:r>
              <a:rPr b="0" lang="en-US" sz="3200" strike="noStrike" u="none">
                <a:solidFill>
                  <a:schemeClr val="dk1"/>
                </a:solidFill>
                <a:effectLst/>
                <a:uFillTx/>
                <a:latin typeface="Calibri Light"/>
              </a:rPr>
              <a:t>Click to edit Master title style</a:t>
            </a:r>
            <a:endParaRPr b="0" lang="en-GB" sz="3200" strike="noStrike" u="none">
              <a:solidFill>
                <a:srgbClr val="000000"/>
              </a:solidFill>
              <a:effectLst/>
              <a:uFillTx/>
              <a:latin typeface="Arial"/>
            </a:endParaRPr>
          </a:p>
        </p:txBody>
      </p:sp>
      <p:sp>
        <p:nvSpPr>
          <p:cNvPr id="12" name="PlaceHolder 2"/>
          <p:cNvSpPr>
            <a:spLocks noGrp="1"/>
          </p:cNvSpPr>
          <p:nvPr>
            <p:ph type="body"/>
          </p:nvPr>
        </p:nvSpPr>
        <p:spPr>
          <a:xfrm>
            <a:off x="5183280" y="987480"/>
            <a:ext cx="6171480" cy="4872960"/>
          </a:xfrm>
          <a:prstGeom prst="rect">
            <a:avLst/>
          </a:prstGeom>
          <a:noFill/>
          <a:ln w="0">
            <a:noFill/>
          </a:ln>
        </p:spPr>
        <p:txBody>
          <a:bodyPr lIns="90000" rIns="90000" tIns="45000" bIns="45000" anchor="t">
            <a:noAutofit/>
          </a:bodyPr>
          <a:p>
            <a:pPr marL="432000" indent="-324000">
              <a:lnSpc>
                <a:spcPct val="90000"/>
              </a:lnSpc>
              <a:spcBef>
                <a:spcPts val="1417"/>
              </a:spcBef>
              <a:buClr>
                <a:srgbClr val="000000"/>
              </a:buClr>
              <a:buSzPct val="45000"/>
              <a:buFont typeface="Wingdings" charset="2"/>
              <a:buChar char=""/>
            </a:pPr>
            <a:r>
              <a:rPr b="0" lang="en-US" sz="3200" strike="noStrike" u="none">
                <a:solidFill>
                  <a:schemeClr val="dk1"/>
                </a:solidFill>
                <a:effectLst/>
                <a:uFillTx/>
                <a:latin typeface="Calibri"/>
              </a:rPr>
              <a:t>Click to edit the outline text format</a:t>
            </a:r>
            <a:endParaRPr b="0" lang="en-GB" sz="3200" strike="noStrike" u="none">
              <a:solidFill>
                <a:srgbClr val="000000"/>
              </a:solidFill>
              <a:effectLst/>
              <a:uFillTx/>
              <a:latin typeface="Arial"/>
            </a:endParaRPr>
          </a:p>
          <a:p>
            <a:pPr lvl="1" marL="864000" indent="-324000">
              <a:lnSpc>
                <a:spcPct val="90000"/>
              </a:lnSpc>
              <a:spcBef>
                <a:spcPts val="1134"/>
              </a:spcBef>
              <a:buClr>
                <a:srgbClr val="000000"/>
              </a:buClr>
              <a:buSzPct val="75000"/>
              <a:buFont typeface="Symbol" charset="2"/>
              <a:buChar char=""/>
            </a:pPr>
            <a:r>
              <a:rPr b="0" lang="en-US" sz="3200" strike="noStrike" u="none">
                <a:solidFill>
                  <a:schemeClr val="dk1"/>
                </a:solidFill>
                <a:effectLst/>
                <a:uFillTx/>
                <a:latin typeface="Calibri"/>
              </a:rPr>
              <a:t>Second Outline Level</a:t>
            </a:r>
            <a:endParaRPr b="0" lang="en-GB" sz="3200" strike="noStrike" u="none">
              <a:solidFill>
                <a:srgbClr val="000000"/>
              </a:solidFill>
              <a:effectLst/>
              <a:uFillTx/>
              <a:latin typeface="Arial"/>
            </a:endParaRPr>
          </a:p>
          <a:p>
            <a:pPr lvl="2" marL="1296000" indent="-288000">
              <a:lnSpc>
                <a:spcPct val="90000"/>
              </a:lnSpc>
              <a:spcBef>
                <a:spcPts val="850"/>
              </a:spcBef>
              <a:buClr>
                <a:srgbClr val="000000"/>
              </a:buClr>
              <a:buSzPct val="45000"/>
              <a:buFont typeface="Wingdings" charset="2"/>
              <a:buChar char=""/>
            </a:pPr>
            <a:r>
              <a:rPr b="0" lang="en-US" sz="3200" strike="noStrike" u="none">
                <a:solidFill>
                  <a:schemeClr val="dk1"/>
                </a:solidFill>
                <a:effectLst/>
                <a:uFillTx/>
                <a:latin typeface="Calibri"/>
              </a:rPr>
              <a:t>Third Outline Level</a:t>
            </a:r>
            <a:endParaRPr b="0" lang="en-GB" sz="3200" strike="noStrike" u="none">
              <a:solidFill>
                <a:srgbClr val="000000"/>
              </a:solidFill>
              <a:effectLst/>
              <a:uFillTx/>
              <a:latin typeface="Arial"/>
            </a:endParaRPr>
          </a:p>
          <a:p>
            <a:pPr lvl="3" marL="1728000" indent="-216000">
              <a:lnSpc>
                <a:spcPct val="90000"/>
              </a:lnSpc>
              <a:spcBef>
                <a:spcPts val="567"/>
              </a:spcBef>
              <a:buClr>
                <a:srgbClr val="000000"/>
              </a:buClr>
              <a:buSzPct val="75000"/>
              <a:buFont typeface="Symbol" charset="2"/>
              <a:buChar char=""/>
            </a:pPr>
            <a:r>
              <a:rPr b="0" lang="en-US" sz="3200" strike="noStrike" u="none">
                <a:solidFill>
                  <a:schemeClr val="dk1"/>
                </a:solidFill>
                <a:effectLst/>
                <a:uFillTx/>
                <a:latin typeface="Calibri"/>
              </a:rPr>
              <a:t>Fourth Outline Level</a:t>
            </a:r>
            <a:endParaRPr b="0" lang="en-GB" sz="3200" strike="noStrike" u="none">
              <a:solidFill>
                <a:srgbClr val="000000"/>
              </a:solidFill>
              <a:effectLst/>
              <a:uFillTx/>
              <a:latin typeface="Arial"/>
            </a:endParaRPr>
          </a:p>
          <a:p>
            <a:pPr lvl="4" marL="2160000" indent="-216000">
              <a:lnSpc>
                <a:spcPct val="90000"/>
              </a:lnSpc>
              <a:spcBef>
                <a:spcPts val="283"/>
              </a:spcBef>
              <a:buClr>
                <a:srgbClr val="000000"/>
              </a:buClr>
              <a:buSzPct val="45000"/>
              <a:buFont typeface="Wingdings" charset="2"/>
              <a:buChar char=""/>
            </a:pPr>
            <a:r>
              <a:rPr b="0" lang="en-US" sz="3200" strike="noStrike" u="none">
                <a:solidFill>
                  <a:schemeClr val="dk1"/>
                </a:solidFill>
                <a:effectLst/>
                <a:uFillTx/>
                <a:latin typeface="Calibri"/>
              </a:rPr>
              <a:t>Fifth Outline Level</a:t>
            </a:r>
            <a:endParaRPr b="0" lang="en-GB" sz="3200" strike="noStrike" u="none">
              <a:solidFill>
                <a:srgbClr val="000000"/>
              </a:solidFill>
              <a:effectLst/>
              <a:uFillTx/>
              <a:latin typeface="Arial"/>
            </a:endParaRPr>
          </a:p>
          <a:p>
            <a:pPr lvl="5" marL="2592000" indent="-216000">
              <a:lnSpc>
                <a:spcPct val="90000"/>
              </a:lnSpc>
              <a:spcBef>
                <a:spcPts val="283"/>
              </a:spcBef>
              <a:buClr>
                <a:srgbClr val="000000"/>
              </a:buClr>
              <a:buSzPct val="45000"/>
              <a:buFont typeface="Wingdings" charset="2"/>
              <a:buChar char=""/>
            </a:pPr>
            <a:r>
              <a:rPr b="0" lang="en-US" sz="3200" strike="noStrike" u="none">
                <a:solidFill>
                  <a:schemeClr val="dk1"/>
                </a:solidFill>
                <a:effectLst/>
                <a:uFillTx/>
                <a:latin typeface="Calibri"/>
              </a:rPr>
              <a:t>Sixth Outline Level</a:t>
            </a:r>
            <a:endParaRPr b="0" lang="en-GB" sz="3200" strike="noStrike" u="none">
              <a:solidFill>
                <a:srgbClr val="000000"/>
              </a:solidFill>
              <a:effectLst/>
              <a:uFillTx/>
              <a:latin typeface="Arial"/>
            </a:endParaRPr>
          </a:p>
          <a:p>
            <a:pPr lvl="6" marL="3024000" indent="-216000">
              <a:lnSpc>
                <a:spcPct val="90000"/>
              </a:lnSpc>
              <a:spcBef>
                <a:spcPts val="283"/>
              </a:spcBef>
              <a:buClr>
                <a:srgbClr val="000000"/>
              </a:buClr>
              <a:buSzPct val="45000"/>
              <a:buFont typeface="Wingdings" charset="2"/>
              <a:buChar char=""/>
            </a:pPr>
            <a:r>
              <a:rPr b="0" lang="en-US" sz="3200" strike="noStrike" u="none">
                <a:solidFill>
                  <a:schemeClr val="dk1"/>
                </a:solidFill>
                <a:effectLst/>
                <a:uFillTx/>
                <a:latin typeface="Calibri"/>
              </a:rPr>
              <a:t>Seventh Outline Level</a:t>
            </a:r>
            <a:endParaRPr b="0" lang="en-GB" sz="3200" strike="noStrike" u="none">
              <a:solidFill>
                <a:srgbClr val="000000"/>
              </a:solidFill>
              <a:effectLst/>
              <a:uFillTx/>
              <a:latin typeface="Arial"/>
            </a:endParaRPr>
          </a:p>
        </p:txBody>
      </p:sp>
      <p:sp>
        <p:nvSpPr>
          <p:cNvPr id="13" name="PlaceHolder 3"/>
          <p:cNvSpPr>
            <a:spLocks noGrp="1"/>
          </p:cNvSpPr>
          <p:nvPr>
            <p:ph type="body"/>
          </p:nvPr>
        </p:nvSpPr>
        <p:spPr>
          <a:xfrm>
            <a:off x="839880" y="2057400"/>
            <a:ext cx="3931560" cy="381096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0" lang="en-US" sz="1600" strike="noStrike" u="none">
                <a:solidFill>
                  <a:schemeClr val="dk1"/>
                </a:solidFill>
                <a:effectLst/>
                <a:uFillTx/>
                <a:latin typeface="Calibri"/>
              </a:rPr>
              <a:t>Click to edit Master text styles</a:t>
            </a:r>
            <a:endParaRPr b="0" lang="en-GB" sz="1600" strike="noStrike" u="none">
              <a:solidFill>
                <a:srgbClr val="000000"/>
              </a:solidFill>
              <a:effectLst/>
              <a:uFillTx/>
              <a:latin typeface="Arial"/>
            </a:endParaRPr>
          </a:p>
        </p:txBody>
      </p:sp>
      <p:sp>
        <p:nvSpPr>
          <p:cNvPr id="14" name="PlaceHolder 4"/>
          <p:cNvSpPr>
            <a:spLocks noGrp="1"/>
          </p:cNvSpPr>
          <p:nvPr>
            <p:ph type="dt" idx="7"/>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&lt;date/time&gt;</a:t>
            </a:r>
            <a:endParaRPr b="0" lang="en-GB" sz="1200" strike="noStrike" u="none">
              <a:solidFill>
                <a:srgbClr val="000000"/>
              </a:solidFill>
              <a:effectLst/>
              <a:uFillTx/>
              <a:latin typeface="Times New Roman"/>
            </a:endParaRPr>
          </a:p>
        </p:txBody>
      </p:sp>
      <p:sp>
        <p:nvSpPr>
          <p:cNvPr id="15" name="PlaceHolder 5"/>
          <p:cNvSpPr>
            <a:spLocks noGrp="1"/>
          </p:cNvSpPr>
          <p:nvPr>
            <p:ph type="ftr" idx="8"/>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&lt;footer&gt;</a:t>
            </a:r>
            <a:endParaRPr b="0" lang="en-GB" sz="1400" strike="noStrike" u="none">
              <a:solidFill>
                <a:srgbClr val="000000"/>
              </a:solidFill>
              <a:effectLst/>
              <a:uFillTx/>
              <a:latin typeface="Times New Roman"/>
            </a:endParaRPr>
          </a:p>
        </p:txBody>
      </p:sp>
      <p:sp>
        <p:nvSpPr>
          <p:cNvPr id="16" name="PlaceHolder 6"/>
          <p:cNvSpPr>
            <a:spLocks noGrp="1"/>
          </p:cNvSpPr>
          <p:nvPr>
            <p:ph type="sldNum" idx="9"/>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87D3EBB3-607D-45A1-91AD-D18A8556FDB7}" type="slidenum">
              <a:rPr b="0" lang="en-GB" sz="1200" strike="noStrike" u="none">
                <a:solidFill>
                  <a:schemeClr val="dk1">
                    <a:tint val="75000"/>
                  </a:schemeClr>
                </a:solidFill>
                <a:effectLst/>
                <a:uFillTx/>
                <a:latin typeface="Calibri"/>
              </a:rPr>
              <a:t>&lt;number&gt;</a:t>
            </a:fld>
            <a:endParaRPr b="0" lang="en-GB" sz="1200" strike="noStrike" u="non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Slide">
    <p:bg>
      <p:bgPr>
        <a:solidFill>
          <a:srgbClr val="ffffff"/>
        </a:solidFill>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1523880" y="1122480"/>
            <a:ext cx="9143280" cy="2386800"/>
          </a:xfrm>
          <a:prstGeom prst="rect">
            <a:avLst/>
          </a:prstGeom>
          <a:noFill/>
          <a:ln w="0">
            <a:noFill/>
          </a:ln>
        </p:spPr>
        <p:txBody>
          <a:bodyPr lIns="91440" rIns="91440" tIns="45720" bIns="45720" anchor="b">
            <a:noAutofit/>
          </a:bodyPr>
          <a:p>
            <a:pPr indent="0" algn="ctr" defTabSz="914400">
              <a:lnSpc>
                <a:spcPct val="90000"/>
              </a:lnSpc>
              <a:buNone/>
              <a:tabLst>
                <a:tab algn="l" pos="0"/>
              </a:tabLst>
            </a:pPr>
            <a:r>
              <a:rPr b="0" lang="en-US" sz="6000" strike="noStrike" u="none">
                <a:solidFill>
                  <a:schemeClr val="dk1"/>
                </a:solidFill>
                <a:effectLst/>
                <a:uFillTx/>
                <a:latin typeface="Calibri Light"/>
              </a:rPr>
              <a:t>Click to edit Master title style</a:t>
            </a:r>
            <a:endParaRPr b="0" lang="en-GB" sz="6000" strike="noStrike" u="none">
              <a:solidFill>
                <a:srgbClr val="000000"/>
              </a:solidFill>
              <a:effectLst/>
              <a:uFillTx/>
              <a:latin typeface="Arial"/>
            </a:endParaRPr>
          </a:p>
        </p:txBody>
      </p:sp>
      <p:sp>
        <p:nvSpPr>
          <p:cNvPr id="18" name="PlaceHolder 2"/>
          <p:cNvSpPr>
            <a:spLocks noGrp="1"/>
          </p:cNvSpPr>
          <p:nvPr>
            <p:ph type="dt" idx="10"/>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&lt;date/time&gt;</a:t>
            </a:r>
            <a:endParaRPr b="0" lang="en-GB" sz="1200" strike="noStrike" u="none">
              <a:solidFill>
                <a:srgbClr val="000000"/>
              </a:solidFill>
              <a:effectLst/>
              <a:uFillTx/>
              <a:latin typeface="Times New Roman"/>
            </a:endParaRPr>
          </a:p>
        </p:txBody>
      </p:sp>
      <p:sp>
        <p:nvSpPr>
          <p:cNvPr id="19" name="PlaceHolder 3"/>
          <p:cNvSpPr>
            <a:spLocks noGrp="1"/>
          </p:cNvSpPr>
          <p:nvPr>
            <p:ph type="ftr" idx="11"/>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&lt;footer&gt;</a:t>
            </a:r>
            <a:endParaRPr b="0" lang="en-GB" sz="1400" strike="noStrike" u="none">
              <a:solidFill>
                <a:srgbClr val="000000"/>
              </a:solidFill>
              <a:effectLst/>
              <a:uFillTx/>
              <a:latin typeface="Times New Roman"/>
            </a:endParaRPr>
          </a:p>
        </p:txBody>
      </p:sp>
      <p:sp>
        <p:nvSpPr>
          <p:cNvPr id="20" name="PlaceHolder 4"/>
          <p:cNvSpPr>
            <a:spLocks noGrp="1"/>
          </p:cNvSpPr>
          <p:nvPr>
            <p:ph type="sldNum" idx="12"/>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1AAADC1C-75CD-44ED-93A0-AE807FC2A477}" type="slidenum">
              <a:rPr b="0" lang="en-GB" sz="1200" strike="noStrike" u="none">
                <a:solidFill>
                  <a:schemeClr val="dk1">
                    <a:tint val="75000"/>
                  </a:schemeClr>
                </a:solidFill>
                <a:effectLst/>
                <a:uFillTx/>
                <a:latin typeface="Calibri"/>
              </a:rPr>
              <a:t>&lt;number&gt;</a:t>
            </a:fld>
            <a:endParaRPr b="0" lang="en-GB" sz="1200" strike="noStrike" u="none">
              <a:solidFill>
                <a:srgbClr val="000000"/>
              </a:solidFill>
              <a:effectLst/>
              <a:uFillTx/>
              <a:latin typeface="Times New Roman"/>
            </a:endParaRPr>
          </a:p>
        </p:txBody>
      </p:sp>
      <p:sp>
        <p:nvSpPr>
          <p:cNvPr id="21" name="PlaceHolder 5"/>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n-US" sz="2800" strike="noStrike" u="none">
                <a:solidFill>
                  <a:schemeClr val="dk1"/>
                </a:solidFill>
                <a:effectLst/>
                <a:uFillTx/>
                <a:latin typeface="Calibri"/>
              </a:rPr>
              <a:t>Click to edit the outline text format</a:t>
            </a:r>
            <a:endParaRPr b="0" lang="en-GB" sz="2800" strike="noStrike" u="none">
              <a:solidFill>
                <a:srgbClr val="000000"/>
              </a:solidFill>
              <a:effectLst/>
              <a:uFillTx/>
              <a:latin typeface="Arial"/>
            </a:endParaRPr>
          </a:p>
          <a:p>
            <a:pPr lvl="1" marL="864000" indent="-324000">
              <a:lnSpc>
                <a:spcPct val="90000"/>
              </a:lnSpc>
              <a:spcBef>
                <a:spcPts val="1134"/>
              </a:spcBef>
              <a:buClr>
                <a:srgbClr val="000000"/>
              </a:buClr>
              <a:buSzPct val="75000"/>
              <a:buFont typeface="Symbol" charset="2"/>
              <a:buChar char=""/>
            </a:pPr>
            <a:r>
              <a:rPr b="0" lang="en-US" sz="2000" strike="noStrike" u="none">
                <a:solidFill>
                  <a:schemeClr val="dk1"/>
                </a:solidFill>
                <a:effectLst/>
                <a:uFillTx/>
                <a:latin typeface="Calibri"/>
              </a:rPr>
              <a:t>Second Outline Level</a:t>
            </a:r>
            <a:endParaRPr b="0" lang="en-GB" sz="2000" strike="noStrike" u="none">
              <a:solidFill>
                <a:srgbClr val="000000"/>
              </a:solidFill>
              <a:effectLst/>
              <a:uFillTx/>
              <a:latin typeface="Arial"/>
            </a:endParaRPr>
          </a:p>
          <a:p>
            <a:pPr lvl="2" marL="1296000" indent="-288000">
              <a:lnSpc>
                <a:spcPct val="90000"/>
              </a:lnSpc>
              <a:spcBef>
                <a:spcPts val="850"/>
              </a:spcBef>
              <a:buClr>
                <a:srgbClr val="000000"/>
              </a:buClr>
              <a:buSzPct val="45000"/>
              <a:buFont typeface="Wingdings" charset="2"/>
              <a:buChar char=""/>
            </a:pPr>
            <a:r>
              <a:rPr b="0" lang="en-US" sz="1800" strike="noStrike" u="none">
                <a:solidFill>
                  <a:schemeClr val="dk1"/>
                </a:solidFill>
                <a:effectLst/>
                <a:uFillTx/>
                <a:latin typeface="Calibri"/>
              </a:rPr>
              <a:t>Third Outline Level</a:t>
            </a:r>
            <a:endParaRPr b="0" lang="en-GB" sz="1800" strike="noStrike" u="none">
              <a:solidFill>
                <a:srgbClr val="000000"/>
              </a:solidFill>
              <a:effectLst/>
              <a:uFillTx/>
              <a:latin typeface="Arial"/>
            </a:endParaRPr>
          </a:p>
          <a:p>
            <a:pPr lvl="3" marL="1728000" indent="-216000">
              <a:lnSpc>
                <a:spcPct val="90000"/>
              </a:lnSpc>
              <a:spcBef>
                <a:spcPts val="567"/>
              </a:spcBef>
              <a:buClr>
                <a:srgbClr val="000000"/>
              </a:buClr>
              <a:buSzPct val="75000"/>
              <a:buFont typeface="Symbol" charset="2"/>
              <a:buChar char=""/>
            </a:pPr>
            <a:r>
              <a:rPr b="0" lang="en-US" sz="1800" strike="noStrike" u="none">
                <a:solidFill>
                  <a:schemeClr val="dk1"/>
                </a:solidFill>
                <a:effectLst/>
                <a:uFillTx/>
                <a:latin typeface="Calibri"/>
              </a:rPr>
              <a:t>Fourth Outline Level</a:t>
            </a:r>
            <a:endParaRPr b="0" lang="en-GB" sz="1800" strike="noStrike" u="none">
              <a:solidFill>
                <a:srgbClr val="000000"/>
              </a:solidFill>
              <a:effectLst/>
              <a:uFillTx/>
              <a:latin typeface="Arial"/>
            </a:endParaRPr>
          </a:p>
          <a:p>
            <a:pPr lvl="4" marL="2160000" indent="-216000">
              <a:lnSpc>
                <a:spcPct val="90000"/>
              </a:lnSpc>
              <a:spcBef>
                <a:spcPts val="283"/>
              </a:spcBef>
              <a:buClr>
                <a:srgbClr val="000000"/>
              </a:buClr>
              <a:buSzPct val="45000"/>
              <a:buFont typeface="Wingdings" charset="2"/>
              <a:buChar char=""/>
            </a:pPr>
            <a:r>
              <a:rPr b="0" lang="en-US" sz="2000" strike="noStrike" u="none">
                <a:solidFill>
                  <a:schemeClr val="dk1"/>
                </a:solidFill>
                <a:effectLst/>
                <a:uFillTx/>
                <a:latin typeface="Calibri"/>
              </a:rPr>
              <a:t>Fifth Outline Level</a:t>
            </a:r>
            <a:endParaRPr b="0" lang="en-GB" sz="2000" strike="noStrike" u="none">
              <a:solidFill>
                <a:srgbClr val="000000"/>
              </a:solidFill>
              <a:effectLst/>
              <a:uFillTx/>
              <a:latin typeface="Arial"/>
            </a:endParaRPr>
          </a:p>
          <a:p>
            <a:pPr lvl="5" marL="2592000" indent="-216000">
              <a:lnSpc>
                <a:spcPct val="90000"/>
              </a:lnSpc>
              <a:spcBef>
                <a:spcPts val="283"/>
              </a:spcBef>
              <a:buClr>
                <a:srgbClr val="000000"/>
              </a:buClr>
              <a:buSzPct val="45000"/>
              <a:buFont typeface="Wingdings" charset="2"/>
              <a:buChar char=""/>
            </a:pPr>
            <a:r>
              <a:rPr b="0" lang="en-US" sz="2000" strike="noStrike" u="none">
                <a:solidFill>
                  <a:schemeClr val="dk1"/>
                </a:solidFill>
                <a:effectLst/>
                <a:uFillTx/>
                <a:latin typeface="Calibri"/>
              </a:rPr>
              <a:t>Sixth Outline Level</a:t>
            </a:r>
            <a:endParaRPr b="0" lang="en-GB" sz="2000" strike="noStrike" u="none">
              <a:solidFill>
                <a:srgbClr val="000000"/>
              </a:solidFill>
              <a:effectLst/>
              <a:uFillTx/>
              <a:latin typeface="Arial"/>
            </a:endParaRPr>
          </a:p>
          <a:p>
            <a:pPr lvl="6" marL="3024000" indent="-216000">
              <a:lnSpc>
                <a:spcPct val="90000"/>
              </a:lnSpc>
              <a:spcBef>
                <a:spcPts val="283"/>
              </a:spcBef>
              <a:buClr>
                <a:srgbClr val="000000"/>
              </a:buClr>
              <a:buSzPct val="45000"/>
              <a:buFont typeface="Wingdings" charset="2"/>
              <a:buChar char=""/>
            </a:pPr>
            <a:r>
              <a:rPr b="0" lang="en-US" sz="2000" strike="noStrike" u="none">
                <a:solidFill>
                  <a:schemeClr val="dk1"/>
                </a:solidFill>
                <a:effectLst/>
                <a:uFillTx/>
                <a:latin typeface="Calibri"/>
              </a:rPr>
              <a:t>Seventh Outline Level</a:t>
            </a:r>
            <a:endParaRPr b="0" lang="en-GB" sz="2000" strike="noStrike" u="none">
              <a:solidFill>
                <a:srgbClr val="000000"/>
              </a:solidFill>
              <a:effectLst/>
              <a:uFillTx/>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le and Vertical Text">
    <p:bg>
      <p:bgPr>
        <a:solidFill>
          <a:srgbClr val="ffffff"/>
        </a:solidFill>
      </p:bgPr>
    </p:bg>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4880" cy="1324800"/>
          </a:xfrm>
          <a:prstGeom prst="rect">
            <a:avLst/>
          </a:prstGeom>
          <a:noFill/>
          <a:ln w="0">
            <a:noFill/>
          </a:ln>
        </p:spPr>
        <p:txBody>
          <a:bodyPr lIns="91440" rIns="91440" tIns="45720" bIns="45720" anchor="ctr">
            <a:noAutofit/>
          </a:bodyPr>
          <a:p>
            <a:pPr indent="0" defTabSz="914400">
              <a:lnSpc>
                <a:spcPct val="90000"/>
              </a:lnSpc>
              <a:buNone/>
              <a:tabLst>
                <a:tab algn="l" pos="0"/>
              </a:tabLst>
            </a:pPr>
            <a:r>
              <a:rPr b="0" lang="en-US" sz="4400" strike="noStrike" u="none">
                <a:solidFill>
                  <a:schemeClr val="dk1"/>
                </a:solidFill>
                <a:effectLst/>
                <a:uFillTx/>
                <a:latin typeface="Calibri Light"/>
              </a:rPr>
              <a:t>Click to edit Master title style</a:t>
            </a:r>
            <a:endParaRPr b="0" lang="en-GB" sz="4400" strike="noStrike" u="none">
              <a:solidFill>
                <a:srgbClr val="000000"/>
              </a:solidFill>
              <a:effectLst/>
              <a:uFillTx/>
              <a:latin typeface="Arial"/>
            </a:endParaRPr>
          </a:p>
        </p:txBody>
      </p:sp>
      <p:sp>
        <p:nvSpPr>
          <p:cNvPr id="23" name="PlaceHolder 2"/>
          <p:cNvSpPr>
            <a:spLocks noGrp="1"/>
          </p:cNvSpPr>
          <p:nvPr>
            <p:ph type="body"/>
          </p:nvPr>
        </p:nvSpPr>
        <p:spPr>
          <a:xfrm>
            <a:off x="838080" y="1825560"/>
            <a:ext cx="10514880" cy="4350600"/>
          </a:xfrm>
          <a:prstGeom prst="rect">
            <a:avLst/>
          </a:prstGeom>
          <a:noFill/>
          <a:ln w="0">
            <a:noFill/>
          </a:ln>
        </p:spPr>
        <p:txBody>
          <a:bodyPr lIns="91440" rIns="91440" tIns="45720" bIns="45720" anchor="t" vert="eaVert">
            <a:noAutofit/>
          </a:bodyPr>
          <a:p>
            <a:pPr marL="228600" indent="-228600" defTabSz="914400">
              <a:lnSpc>
                <a:spcPct val="90000"/>
              </a:lnSpc>
              <a:spcBef>
                <a:spcPts val="100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GB" sz="28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en-US" sz="2400" strike="noStrike" u="none">
                <a:solidFill>
                  <a:schemeClr val="dk1"/>
                </a:solidFill>
                <a:effectLst/>
                <a:uFillTx/>
                <a:latin typeface="Calibri"/>
              </a:rPr>
              <a:t>Second level</a:t>
            </a:r>
            <a:endParaRPr b="0" lang="en-GB" sz="24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en-US" sz="2000" strike="noStrike" u="none">
                <a:solidFill>
                  <a:schemeClr val="dk1"/>
                </a:solidFill>
                <a:effectLst/>
                <a:uFillTx/>
                <a:latin typeface="Calibri"/>
              </a:rPr>
              <a:t>Third level</a:t>
            </a:r>
            <a:endParaRPr b="0" lang="en-GB" sz="20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en-US" sz="1800" strike="noStrike" u="none">
                <a:solidFill>
                  <a:schemeClr val="dk1"/>
                </a:solidFill>
                <a:effectLst/>
                <a:uFillTx/>
                <a:latin typeface="Calibri"/>
              </a:rPr>
              <a:t>Fourth level</a:t>
            </a:r>
            <a:endParaRPr b="0" lang="en-GB" sz="18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en-US" sz="1800" strike="noStrike" u="none">
                <a:solidFill>
                  <a:schemeClr val="dk1"/>
                </a:solidFill>
                <a:effectLst/>
                <a:uFillTx/>
                <a:latin typeface="Calibri"/>
              </a:rPr>
              <a:t>Fifth level</a:t>
            </a:r>
            <a:endParaRPr b="0" lang="en-GB" sz="1800" strike="noStrike" u="none">
              <a:solidFill>
                <a:srgbClr val="000000"/>
              </a:solidFill>
              <a:effectLst/>
              <a:uFillTx/>
              <a:latin typeface="Arial"/>
            </a:endParaRPr>
          </a:p>
        </p:txBody>
      </p:sp>
      <p:sp>
        <p:nvSpPr>
          <p:cNvPr id="24" name="PlaceHolder 3"/>
          <p:cNvSpPr>
            <a:spLocks noGrp="1"/>
          </p:cNvSpPr>
          <p:nvPr>
            <p:ph type="dt" idx="13"/>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&lt;date/time&gt;</a:t>
            </a:r>
            <a:endParaRPr b="0" lang="en-GB" sz="1200" strike="noStrike" u="none">
              <a:solidFill>
                <a:srgbClr val="000000"/>
              </a:solidFill>
              <a:effectLst/>
              <a:uFillTx/>
              <a:latin typeface="Times New Roman"/>
            </a:endParaRPr>
          </a:p>
        </p:txBody>
      </p:sp>
      <p:sp>
        <p:nvSpPr>
          <p:cNvPr id="25" name="PlaceHolder 4"/>
          <p:cNvSpPr>
            <a:spLocks noGrp="1"/>
          </p:cNvSpPr>
          <p:nvPr>
            <p:ph type="ftr" idx="14"/>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&lt;footer&gt;</a:t>
            </a:r>
            <a:endParaRPr b="0" lang="en-GB" sz="1400" strike="noStrike" u="none">
              <a:solidFill>
                <a:srgbClr val="000000"/>
              </a:solidFill>
              <a:effectLst/>
              <a:uFillTx/>
              <a:latin typeface="Times New Roman"/>
            </a:endParaRPr>
          </a:p>
        </p:txBody>
      </p:sp>
      <p:sp>
        <p:nvSpPr>
          <p:cNvPr id="26" name="PlaceHolder 5"/>
          <p:cNvSpPr>
            <a:spLocks noGrp="1"/>
          </p:cNvSpPr>
          <p:nvPr>
            <p:ph type="sldNum" idx="15"/>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A40B85DF-DCE8-40A7-ACA9-01369B78E8A5}" type="slidenum">
              <a:rPr b="0" lang="en-GB" sz="1200" strike="noStrike" u="none">
                <a:solidFill>
                  <a:schemeClr val="dk1">
                    <a:tint val="75000"/>
                  </a:schemeClr>
                </a:solidFill>
                <a:effectLst/>
                <a:uFillTx/>
                <a:latin typeface="Calibri"/>
              </a:rPr>
              <a:t>&lt;number&gt;</a:t>
            </a:fld>
            <a:endParaRPr b="0" lang="en-GB" sz="1200" strike="noStrike" u="non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Vertical Title and Text">
    <p:bg>
      <p:bgPr>
        <a:solidFill>
          <a:srgbClr val="ffffff"/>
        </a:solidFill>
      </p:bgPr>
    </p:bg>
    <p:spTree>
      <p:nvGrpSpPr>
        <p:cNvPr id="1" name=""/>
        <p:cNvGrpSpPr/>
        <p:nvPr/>
      </p:nvGrpSpPr>
      <p:grpSpPr>
        <a:xfrm>
          <a:off x="0" y="0"/>
          <a:ext cx="0" cy="0"/>
          <a:chOff x="0" y="0"/>
          <a:chExt cx="0" cy="0"/>
        </a:xfrm>
      </p:grpSpPr>
      <p:sp>
        <p:nvSpPr>
          <p:cNvPr id="27" name="PlaceHolder 1"/>
          <p:cNvSpPr>
            <a:spLocks noGrp="1"/>
          </p:cNvSpPr>
          <p:nvPr>
            <p:ph type="title"/>
          </p:nvPr>
        </p:nvSpPr>
        <p:spPr>
          <a:xfrm>
            <a:off x="8724960" y="365040"/>
            <a:ext cx="2628360" cy="5811120"/>
          </a:xfrm>
          <a:prstGeom prst="rect">
            <a:avLst/>
          </a:prstGeom>
          <a:noFill/>
          <a:ln w="0">
            <a:noFill/>
          </a:ln>
        </p:spPr>
        <p:txBody>
          <a:bodyPr lIns="91440" rIns="91440" tIns="45720" bIns="45720" anchor="ctr" vert="eaVert">
            <a:noAutofit/>
          </a:bodyPr>
          <a:p>
            <a:pPr indent="0" defTabSz="914400">
              <a:lnSpc>
                <a:spcPct val="90000"/>
              </a:lnSpc>
              <a:buNone/>
              <a:tabLst>
                <a:tab algn="l" pos="0"/>
              </a:tabLst>
            </a:pPr>
            <a:r>
              <a:rPr b="0" lang="en-US" sz="4400" strike="noStrike" u="none">
                <a:solidFill>
                  <a:schemeClr val="dk1"/>
                </a:solidFill>
                <a:effectLst/>
                <a:uFillTx/>
                <a:latin typeface="Calibri Light"/>
              </a:rPr>
              <a:t>Click to edit Master title style</a:t>
            </a:r>
            <a:endParaRPr b="0" lang="en-GB" sz="4400" strike="noStrike" u="none">
              <a:solidFill>
                <a:srgbClr val="000000"/>
              </a:solidFill>
              <a:effectLst/>
              <a:uFillTx/>
              <a:latin typeface="Arial"/>
            </a:endParaRPr>
          </a:p>
        </p:txBody>
      </p:sp>
      <p:sp>
        <p:nvSpPr>
          <p:cNvPr id="28" name="PlaceHolder 2"/>
          <p:cNvSpPr>
            <a:spLocks noGrp="1"/>
          </p:cNvSpPr>
          <p:nvPr>
            <p:ph type="body"/>
          </p:nvPr>
        </p:nvSpPr>
        <p:spPr>
          <a:xfrm>
            <a:off x="838080" y="365040"/>
            <a:ext cx="7733520" cy="5811120"/>
          </a:xfrm>
          <a:prstGeom prst="rect">
            <a:avLst/>
          </a:prstGeom>
          <a:noFill/>
          <a:ln w="0">
            <a:noFill/>
          </a:ln>
        </p:spPr>
        <p:txBody>
          <a:bodyPr lIns="91440" rIns="91440" tIns="45720" bIns="45720" anchor="t" vert="eaVert">
            <a:noAutofit/>
          </a:bodyPr>
          <a:p>
            <a:pPr marL="228600" indent="-228600" defTabSz="914400">
              <a:lnSpc>
                <a:spcPct val="90000"/>
              </a:lnSpc>
              <a:spcBef>
                <a:spcPts val="100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GB" sz="28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en-US" sz="2400" strike="noStrike" u="none">
                <a:solidFill>
                  <a:schemeClr val="dk1"/>
                </a:solidFill>
                <a:effectLst/>
                <a:uFillTx/>
                <a:latin typeface="Calibri"/>
              </a:rPr>
              <a:t>Second level</a:t>
            </a:r>
            <a:endParaRPr b="0" lang="en-GB" sz="24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en-US" sz="2000" strike="noStrike" u="none">
                <a:solidFill>
                  <a:schemeClr val="dk1"/>
                </a:solidFill>
                <a:effectLst/>
                <a:uFillTx/>
                <a:latin typeface="Calibri"/>
              </a:rPr>
              <a:t>Third level</a:t>
            </a:r>
            <a:endParaRPr b="0" lang="en-GB" sz="20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en-US" sz="1800" strike="noStrike" u="none">
                <a:solidFill>
                  <a:schemeClr val="dk1"/>
                </a:solidFill>
                <a:effectLst/>
                <a:uFillTx/>
                <a:latin typeface="Calibri"/>
              </a:rPr>
              <a:t>Fourth level</a:t>
            </a:r>
            <a:endParaRPr b="0" lang="en-GB" sz="18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en-US" sz="1800" strike="noStrike" u="none">
                <a:solidFill>
                  <a:schemeClr val="dk1"/>
                </a:solidFill>
                <a:effectLst/>
                <a:uFillTx/>
                <a:latin typeface="Calibri"/>
              </a:rPr>
              <a:t>Fifth level</a:t>
            </a:r>
            <a:endParaRPr b="0" lang="en-GB" sz="1800" strike="noStrike" u="none">
              <a:solidFill>
                <a:srgbClr val="000000"/>
              </a:solidFill>
              <a:effectLst/>
              <a:uFillTx/>
              <a:latin typeface="Arial"/>
            </a:endParaRPr>
          </a:p>
        </p:txBody>
      </p:sp>
      <p:sp>
        <p:nvSpPr>
          <p:cNvPr id="29" name="PlaceHolder 3"/>
          <p:cNvSpPr>
            <a:spLocks noGrp="1"/>
          </p:cNvSpPr>
          <p:nvPr>
            <p:ph type="dt" idx="16"/>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&lt;date/time&gt;</a:t>
            </a:r>
            <a:endParaRPr b="0" lang="en-GB" sz="1200" strike="noStrike" u="none">
              <a:solidFill>
                <a:srgbClr val="000000"/>
              </a:solidFill>
              <a:effectLst/>
              <a:uFillTx/>
              <a:latin typeface="Times New Roman"/>
            </a:endParaRPr>
          </a:p>
        </p:txBody>
      </p:sp>
      <p:sp>
        <p:nvSpPr>
          <p:cNvPr id="30" name="PlaceHolder 4"/>
          <p:cNvSpPr>
            <a:spLocks noGrp="1"/>
          </p:cNvSpPr>
          <p:nvPr>
            <p:ph type="ftr" idx="17"/>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&lt;footer&gt;</a:t>
            </a:r>
            <a:endParaRPr b="0" lang="en-GB" sz="1400" strike="noStrike" u="none">
              <a:solidFill>
                <a:srgbClr val="000000"/>
              </a:solidFill>
              <a:effectLst/>
              <a:uFillTx/>
              <a:latin typeface="Times New Roman"/>
            </a:endParaRPr>
          </a:p>
        </p:txBody>
      </p:sp>
      <p:sp>
        <p:nvSpPr>
          <p:cNvPr id="31" name="PlaceHolder 5"/>
          <p:cNvSpPr>
            <a:spLocks noGrp="1"/>
          </p:cNvSpPr>
          <p:nvPr>
            <p:ph type="sldNum" idx="18"/>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788CDBEE-849B-4EB0-B354-88C5515D5D0F}" type="slidenum">
              <a:rPr b="0" lang="en-GB" sz="1200" strike="noStrike" u="none">
                <a:solidFill>
                  <a:schemeClr val="dk1">
                    <a:tint val="75000"/>
                  </a:schemeClr>
                </a:solidFill>
                <a:effectLst/>
                <a:uFillTx/>
                <a:latin typeface="Calibri"/>
              </a:rPr>
              <a:t>&lt;number&gt;</a:t>
            </a:fld>
            <a:endParaRPr b="0" lang="en-GB" sz="1200" strike="noStrike" u="non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and Content">
    <p:bg>
      <p:bgPr>
        <a:solidFill>
          <a:srgbClr val="ffffff"/>
        </a:solidFill>
      </p:bgPr>
    </p:bg>
    <p:spTree>
      <p:nvGrpSpPr>
        <p:cNvPr id="1" name=""/>
        <p:cNvGrpSpPr/>
        <p:nvPr/>
      </p:nvGrpSpPr>
      <p:grpSpPr>
        <a:xfrm>
          <a:off x="0" y="0"/>
          <a:ext cx="0" cy="0"/>
          <a:chOff x="0" y="0"/>
          <a:chExt cx="0" cy="0"/>
        </a:xfrm>
      </p:grpSpPr>
      <p:sp>
        <p:nvSpPr>
          <p:cNvPr id="32" name="PlaceHolder 1"/>
          <p:cNvSpPr>
            <a:spLocks noGrp="1"/>
          </p:cNvSpPr>
          <p:nvPr>
            <p:ph type="title"/>
          </p:nvPr>
        </p:nvSpPr>
        <p:spPr>
          <a:xfrm>
            <a:off x="838080" y="365040"/>
            <a:ext cx="10514880" cy="1324800"/>
          </a:xfrm>
          <a:prstGeom prst="rect">
            <a:avLst/>
          </a:prstGeom>
          <a:noFill/>
          <a:ln w="0">
            <a:noFill/>
          </a:ln>
        </p:spPr>
        <p:txBody>
          <a:bodyPr lIns="91440" rIns="91440" tIns="45720" bIns="45720" anchor="ctr">
            <a:noAutofit/>
          </a:bodyPr>
          <a:p>
            <a:pPr indent="0" defTabSz="914400">
              <a:lnSpc>
                <a:spcPct val="90000"/>
              </a:lnSpc>
              <a:buNone/>
              <a:tabLst>
                <a:tab algn="l" pos="0"/>
              </a:tabLst>
            </a:pPr>
            <a:r>
              <a:rPr b="0" lang="en-US" sz="4400" strike="noStrike" u="none">
                <a:solidFill>
                  <a:schemeClr val="dk1"/>
                </a:solidFill>
                <a:effectLst/>
                <a:uFillTx/>
                <a:latin typeface="Calibri Light"/>
              </a:rPr>
              <a:t>Click to edit Master title style</a:t>
            </a:r>
            <a:endParaRPr b="0" lang="en-GB" sz="4400" strike="noStrike" u="none">
              <a:solidFill>
                <a:srgbClr val="000000"/>
              </a:solidFill>
              <a:effectLst/>
              <a:uFillTx/>
              <a:latin typeface="Arial"/>
            </a:endParaRPr>
          </a:p>
        </p:txBody>
      </p:sp>
      <p:sp>
        <p:nvSpPr>
          <p:cNvPr id="33" name="PlaceHolder 2"/>
          <p:cNvSpPr>
            <a:spLocks noGrp="1"/>
          </p:cNvSpPr>
          <p:nvPr>
            <p:ph type="body"/>
          </p:nvPr>
        </p:nvSpPr>
        <p:spPr>
          <a:xfrm>
            <a:off x="838080" y="1825560"/>
            <a:ext cx="10514880" cy="435060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GB" sz="28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en-US" sz="2400" strike="noStrike" u="none">
                <a:solidFill>
                  <a:schemeClr val="dk1"/>
                </a:solidFill>
                <a:effectLst/>
                <a:uFillTx/>
                <a:latin typeface="Calibri"/>
              </a:rPr>
              <a:t>Second level</a:t>
            </a:r>
            <a:endParaRPr b="0" lang="en-GB" sz="24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en-US" sz="2000" strike="noStrike" u="none">
                <a:solidFill>
                  <a:schemeClr val="dk1"/>
                </a:solidFill>
                <a:effectLst/>
                <a:uFillTx/>
                <a:latin typeface="Calibri"/>
              </a:rPr>
              <a:t>Third level</a:t>
            </a:r>
            <a:endParaRPr b="0" lang="en-GB" sz="20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en-US" sz="1800" strike="noStrike" u="none">
                <a:solidFill>
                  <a:schemeClr val="dk1"/>
                </a:solidFill>
                <a:effectLst/>
                <a:uFillTx/>
                <a:latin typeface="Calibri"/>
              </a:rPr>
              <a:t>Fourth level</a:t>
            </a:r>
            <a:endParaRPr b="0" lang="en-GB" sz="18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en-US" sz="1800" strike="noStrike" u="none">
                <a:solidFill>
                  <a:schemeClr val="dk1"/>
                </a:solidFill>
                <a:effectLst/>
                <a:uFillTx/>
                <a:latin typeface="Calibri"/>
              </a:rPr>
              <a:t>Fifth level</a:t>
            </a:r>
            <a:endParaRPr b="0" lang="en-GB" sz="1800" strike="noStrike" u="none">
              <a:solidFill>
                <a:srgbClr val="000000"/>
              </a:solidFill>
              <a:effectLst/>
              <a:uFillTx/>
              <a:latin typeface="Arial"/>
            </a:endParaRPr>
          </a:p>
        </p:txBody>
      </p:sp>
      <p:sp>
        <p:nvSpPr>
          <p:cNvPr id="34" name="PlaceHolder 3"/>
          <p:cNvSpPr>
            <a:spLocks noGrp="1"/>
          </p:cNvSpPr>
          <p:nvPr>
            <p:ph type="dt" idx="19"/>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&lt;date/time&gt;</a:t>
            </a:r>
            <a:endParaRPr b="0" lang="en-GB" sz="1200" strike="noStrike" u="none">
              <a:solidFill>
                <a:srgbClr val="000000"/>
              </a:solidFill>
              <a:effectLst/>
              <a:uFillTx/>
              <a:latin typeface="Times New Roman"/>
            </a:endParaRPr>
          </a:p>
        </p:txBody>
      </p:sp>
      <p:sp>
        <p:nvSpPr>
          <p:cNvPr id="35" name="PlaceHolder 4"/>
          <p:cNvSpPr>
            <a:spLocks noGrp="1"/>
          </p:cNvSpPr>
          <p:nvPr>
            <p:ph type="ftr" idx="20"/>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&lt;footer&gt;</a:t>
            </a:r>
            <a:endParaRPr b="0" lang="en-GB" sz="1400" strike="noStrike" u="none">
              <a:solidFill>
                <a:srgbClr val="000000"/>
              </a:solidFill>
              <a:effectLst/>
              <a:uFillTx/>
              <a:latin typeface="Times New Roman"/>
            </a:endParaRPr>
          </a:p>
        </p:txBody>
      </p:sp>
      <p:sp>
        <p:nvSpPr>
          <p:cNvPr id="36" name="PlaceHolder 5"/>
          <p:cNvSpPr>
            <a:spLocks noGrp="1"/>
          </p:cNvSpPr>
          <p:nvPr>
            <p:ph type="sldNum" idx="21"/>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61F75CB2-0586-4BDD-BB97-1579CC15C21D}" type="slidenum">
              <a:rPr b="0" lang="en-GB" sz="1200" strike="noStrike" u="none">
                <a:solidFill>
                  <a:schemeClr val="dk1">
                    <a:tint val="75000"/>
                  </a:schemeClr>
                </a:solidFill>
                <a:effectLst/>
                <a:uFillTx/>
                <a:latin typeface="Calibri"/>
              </a:rPr>
              <a:t>&lt;number&gt;</a:t>
            </a:fld>
            <a:endParaRPr b="0" lang="en-GB" sz="1200" strike="noStrike" u="non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on Header">
    <p:bg>
      <p:bgPr>
        <a:solidFill>
          <a:srgbClr val="ffffff"/>
        </a:solidFill>
      </p:bgPr>
    </p:bg>
    <p:spTree>
      <p:nvGrpSpPr>
        <p:cNvPr id="1" name=""/>
        <p:cNvGrpSpPr/>
        <p:nvPr/>
      </p:nvGrpSpPr>
      <p:grpSpPr>
        <a:xfrm>
          <a:off x="0" y="0"/>
          <a:ext cx="0" cy="0"/>
          <a:chOff x="0" y="0"/>
          <a:chExt cx="0" cy="0"/>
        </a:xfrm>
      </p:grpSpPr>
      <p:sp>
        <p:nvSpPr>
          <p:cNvPr id="37" name="PlaceHolder 1"/>
          <p:cNvSpPr>
            <a:spLocks noGrp="1"/>
          </p:cNvSpPr>
          <p:nvPr>
            <p:ph type="title"/>
          </p:nvPr>
        </p:nvSpPr>
        <p:spPr>
          <a:xfrm>
            <a:off x="831960" y="1709640"/>
            <a:ext cx="10514880" cy="2851920"/>
          </a:xfrm>
          <a:prstGeom prst="rect">
            <a:avLst/>
          </a:prstGeom>
          <a:noFill/>
          <a:ln w="0">
            <a:noFill/>
          </a:ln>
        </p:spPr>
        <p:txBody>
          <a:bodyPr lIns="91440" rIns="91440" tIns="45720" bIns="45720" anchor="b">
            <a:noAutofit/>
          </a:bodyPr>
          <a:p>
            <a:pPr indent="0" defTabSz="914400">
              <a:lnSpc>
                <a:spcPct val="90000"/>
              </a:lnSpc>
              <a:buNone/>
              <a:tabLst>
                <a:tab algn="l" pos="0"/>
              </a:tabLst>
            </a:pPr>
            <a:r>
              <a:rPr b="0" lang="en-US" sz="6000" strike="noStrike" u="none">
                <a:solidFill>
                  <a:schemeClr val="dk1"/>
                </a:solidFill>
                <a:effectLst/>
                <a:uFillTx/>
                <a:latin typeface="Calibri Light"/>
              </a:rPr>
              <a:t>Click to edit Master title style</a:t>
            </a:r>
            <a:endParaRPr b="0" lang="en-GB" sz="6000" strike="noStrike" u="none">
              <a:solidFill>
                <a:srgbClr val="000000"/>
              </a:solidFill>
              <a:effectLst/>
              <a:uFillTx/>
              <a:latin typeface="Arial"/>
            </a:endParaRPr>
          </a:p>
        </p:txBody>
      </p:sp>
      <p:sp>
        <p:nvSpPr>
          <p:cNvPr id="38" name="PlaceHolder 2"/>
          <p:cNvSpPr>
            <a:spLocks noGrp="1"/>
          </p:cNvSpPr>
          <p:nvPr>
            <p:ph type="body"/>
          </p:nvPr>
        </p:nvSpPr>
        <p:spPr>
          <a:xfrm>
            <a:off x="831960" y="4589640"/>
            <a:ext cx="10514880" cy="149940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0" lang="en-US" sz="2400" strike="noStrike" u="none">
                <a:solidFill>
                  <a:schemeClr val="dk1">
                    <a:tint val="75000"/>
                  </a:schemeClr>
                </a:solidFill>
                <a:effectLst/>
                <a:uFillTx/>
                <a:latin typeface="Calibri"/>
              </a:rPr>
              <a:t>Click to edit Master text styles</a:t>
            </a:r>
            <a:endParaRPr b="0" lang="en-GB" sz="2400" strike="noStrike" u="none">
              <a:solidFill>
                <a:srgbClr val="000000"/>
              </a:solidFill>
              <a:effectLst/>
              <a:uFillTx/>
              <a:latin typeface="Arial"/>
            </a:endParaRPr>
          </a:p>
        </p:txBody>
      </p:sp>
      <p:sp>
        <p:nvSpPr>
          <p:cNvPr id="39" name="PlaceHolder 3"/>
          <p:cNvSpPr>
            <a:spLocks noGrp="1"/>
          </p:cNvSpPr>
          <p:nvPr>
            <p:ph type="dt" idx="22"/>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&lt;date/time&gt;</a:t>
            </a:r>
            <a:endParaRPr b="0" lang="en-GB" sz="1200" strike="noStrike" u="none">
              <a:solidFill>
                <a:srgbClr val="000000"/>
              </a:solidFill>
              <a:effectLst/>
              <a:uFillTx/>
              <a:latin typeface="Times New Roman"/>
            </a:endParaRPr>
          </a:p>
        </p:txBody>
      </p:sp>
      <p:sp>
        <p:nvSpPr>
          <p:cNvPr id="40" name="PlaceHolder 4"/>
          <p:cNvSpPr>
            <a:spLocks noGrp="1"/>
          </p:cNvSpPr>
          <p:nvPr>
            <p:ph type="ftr" idx="23"/>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&lt;footer&gt;</a:t>
            </a:r>
            <a:endParaRPr b="0" lang="en-GB" sz="1400" strike="noStrike" u="none">
              <a:solidFill>
                <a:srgbClr val="000000"/>
              </a:solidFill>
              <a:effectLst/>
              <a:uFillTx/>
              <a:latin typeface="Times New Roman"/>
            </a:endParaRPr>
          </a:p>
        </p:txBody>
      </p:sp>
      <p:sp>
        <p:nvSpPr>
          <p:cNvPr id="41" name="PlaceHolder 5"/>
          <p:cNvSpPr>
            <a:spLocks noGrp="1"/>
          </p:cNvSpPr>
          <p:nvPr>
            <p:ph type="sldNum" idx="24"/>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70D28051-2B1F-4157-B9C9-9278DA2020EE}" type="slidenum">
              <a:rPr b="0" lang="en-GB" sz="1200" strike="noStrike" u="none">
                <a:solidFill>
                  <a:schemeClr val="dk1">
                    <a:tint val="75000"/>
                  </a:schemeClr>
                </a:solidFill>
                <a:effectLst/>
                <a:uFillTx/>
                <a:latin typeface="Calibri"/>
              </a:rPr>
              <a:t>&lt;number&gt;</a:t>
            </a:fld>
            <a:endParaRPr b="0" lang="en-GB" sz="1200" strike="noStrike" u="non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wo Content">
    <p:bg>
      <p:bgPr>
        <a:solidFill>
          <a:srgbClr val="ffffff"/>
        </a:solidFill>
      </p:bgPr>
    </p:bg>
    <p:spTree>
      <p:nvGrpSpPr>
        <p:cNvPr id="1" name=""/>
        <p:cNvGrpSpPr/>
        <p:nvPr/>
      </p:nvGrpSpPr>
      <p:grpSpPr>
        <a:xfrm>
          <a:off x="0" y="0"/>
          <a:ext cx="0" cy="0"/>
          <a:chOff x="0" y="0"/>
          <a:chExt cx="0" cy="0"/>
        </a:xfrm>
      </p:grpSpPr>
      <p:sp>
        <p:nvSpPr>
          <p:cNvPr id="42" name="PlaceHolder 1"/>
          <p:cNvSpPr>
            <a:spLocks noGrp="1"/>
          </p:cNvSpPr>
          <p:nvPr>
            <p:ph type="title"/>
          </p:nvPr>
        </p:nvSpPr>
        <p:spPr>
          <a:xfrm>
            <a:off x="838080" y="365040"/>
            <a:ext cx="10514880" cy="1324800"/>
          </a:xfrm>
          <a:prstGeom prst="rect">
            <a:avLst/>
          </a:prstGeom>
          <a:noFill/>
          <a:ln w="0">
            <a:noFill/>
          </a:ln>
        </p:spPr>
        <p:txBody>
          <a:bodyPr lIns="91440" rIns="91440" tIns="45720" bIns="45720" anchor="ctr">
            <a:noAutofit/>
          </a:bodyPr>
          <a:p>
            <a:pPr indent="0" defTabSz="914400">
              <a:lnSpc>
                <a:spcPct val="90000"/>
              </a:lnSpc>
              <a:buNone/>
              <a:tabLst>
                <a:tab algn="l" pos="0"/>
              </a:tabLst>
            </a:pPr>
            <a:r>
              <a:rPr b="0" lang="en-US" sz="4400" strike="noStrike" u="none">
                <a:solidFill>
                  <a:schemeClr val="dk1"/>
                </a:solidFill>
                <a:effectLst/>
                <a:uFillTx/>
                <a:latin typeface="Calibri Light"/>
              </a:rPr>
              <a:t>Click to edit Master title style</a:t>
            </a:r>
            <a:endParaRPr b="0" lang="en-GB" sz="4400" strike="noStrike" u="none">
              <a:solidFill>
                <a:srgbClr val="000000"/>
              </a:solidFill>
              <a:effectLst/>
              <a:uFillTx/>
              <a:latin typeface="Arial"/>
            </a:endParaRPr>
          </a:p>
        </p:txBody>
      </p:sp>
      <p:sp>
        <p:nvSpPr>
          <p:cNvPr id="43" name="PlaceHolder 2"/>
          <p:cNvSpPr>
            <a:spLocks noGrp="1"/>
          </p:cNvSpPr>
          <p:nvPr>
            <p:ph type="body"/>
          </p:nvPr>
        </p:nvSpPr>
        <p:spPr>
          <a:xfrm>
            <a:off x="838080" y="1825560"/>
            <a:ext cx="5180760" cy="435060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GB" sz="28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en-US" sz="2400" strike="noStrike" u="none">
                <a:solidFill>
                  <a:schemeClr val="dk1"/>
                </a:solidFill>
                <a:effectLst/>
                <a:uFillTx/>
                <a:latin typeface="Calibri"/>
              </a:rPr>
              <a:t>Second level</a:t>
            </a:r>
            <a:endParaRPr b="0" lang="en-GB" sz="24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en-US" sz="2000" strike="noStrike" u="none">
                <a:solidFill>
                  <a:schemeClr val="dk1"/>
                </a:solidFill>
                <a:effectLst/>
                <a:uFillTx/>
                <a:latin typeface="Calibri"/>
              </a:rPr>
              <a:t>Third level</a:t>
            </a:r>
            <a:endParaRPr b="0" lang="en-GB" sz="20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en-US" sz="1800" strike="noStrike" u="none">
                <a:solidFill>
                  <a:schemeClr val="dk1"/>
                </a:solidFill>
                <a:effectLst/>
                <a:uFillTx/>
                <a:latin typeface="Calibri"/>
              </a:rPr>
              <a:t>Fourth level</a:t>
            </a:r>
            <a:endParaRPr b="0" lang="en-GB" sz="18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en-US" sz="1800" strike="noStrike" u="none">
                <a:solidFill>
                  <a:schemeClr val="dk1"/>
                </a:solidFill>
                <a:effectLst/>
                <a:uFillTx/>
                <a:latin typeface="Calibri"/>
              </a:rPr>
              <a:t>Fifth level</a:t>
            </a:r>
            <a:endParaRPr b="0" lang="en-GB" sz="1800" strike="noStrike" u="none">
              <a:solidFill>
                <a:srgbClr val="000000"/>
              </a:solidFill>
              <a:effectLst/>
              <a:uFillTx/>
              <a:latin typeface="Arial"/>
            </a:endParaRPr>
          </a:p>
        </p:txBody>
      </p:sp>
      <p:sp>
        <p:nvSpPr>
          <p:cNvPr id="44" name="PlaceHolder 3"/>
          <p:cNvSpPr>
            <a:spLocks noGrp="1"/>
          </p:cNvSpPr>
          <p:nvPr>
            <p:ph type="body"/>
          </p:nvPr>
        </p:nvSpPr>
        <p:spPr>
          <a:xfrm>
            <a:off x="6172200" y="1825560"/>
            <a:ext cx="5180760" cy="435060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GB" sz="28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en-US" sz="2400" strike="noStrike" u="none">
                <a:solidFill>
                  <a:schemeClr val="dk1"/>
                </a:solidFill>
                <a:effectLst/>
                <a:uFillTx/>
                <a:latin typeface="Calibri"/>
              </a:rPr>
              <a:t>Second level</a:t>
            </a:r>
            <a:endParaRPr b="0" lang="en-GB" sz="24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en-US" sz="2000" strike="noStrike" u="none">
                <a:solidFill>
                  <a:schemeClr val="dk1"/>
                </a:solidFill>
                <a:effectLst/>
                <a:uFillTx/>
                <a:latin typeface="Calibri"/>
              </a:rPr>
              <a:t>Third level</a:t>
            </a:r>
            <a:endParaRPr b="0" lang="en-GB" sz="20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en-US" sz="1800" strike="noStrike" u="none">
                <a:solidFill>
                  <a:schemeClr val="dk1"/>
                </a:solidFill>
                <a:effectLst/>
                <a:uFillTx/>
                <a:latin typeface="Calibri"/>
              </a:rPr>
              <a:t>Fourth level</a:t>
            </a:r>
            <a:endParaRPr b="0" lang="en-GB" sz="18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en-US" sz="1800" strike="noStrike" u="none">
                <a:solidFill>
                  <a:schemeClr val="dk1"/>
                </a:solidFill>
                <a:effectLst/>
                <a:uFillTx/>
                <a:latin typeface="Calibri"/>
              </a:rPr>
              <a:t>Fifth level</a:t>
            </a:r>
            <a:endParaRPr b="0" lang="en-GB" sz="1800" strike="noStrike" u="none">
              <a:solidFill>
                <a:srgbClr val="000000"/>
              </a:solidFill>
              <a:effectLst/>
              <a:uFillTx/>
              <a:latin typeface="Arial"/>
            </a:endParaRPr>
          </a:p>
        </p:txBody>
      </p:sp>
      <p:sp>
        <p:nvSpPr>
          <p:cNvPr id="45" name="PlaceHolder 4"/>
          <p:cNvSpPr>
            <a:spLocks noGrp="1"/>
          </p:cNvSpPr>
          <p:nvPr>
            <p:ph type="dt" idx="25"/>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&lt;date/time&gt;</a:t>
            </a:r>
            <a:endParaRPr b="0" lang="en-GB" sz="1200" strike="noStrike" u="none">
              <a:solidFill>
                <a:srgbClr val="000000"/>
              </a:solidFill>
              <a:effectLst/>
              <a:uFillTx/>
              <a:latin typeface="Times New Roman"/>
            </a:endParaRPr>
          </a:p>
        </p:txBody>
      </p:sp>
      <p:sp>
        <p:nvSpPr>
          <p:cNvPr id="46" name="PlaceHolder 5"/>
          <p:cNvSpPr>
            <a:spLocks noGrp="1"/>
          </p:cNvSpPr>
          <p:nvPr>
            <p:ph type="ftr" idx="26"/>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&lt;footer&gt;</a:t>
            </a:r>
            <a:endParaRPr b="0" lang="en-GB" sz="1400" strike="noStrike" u="none">
              <a:solidFill>
                <a:srgbClr val="000000"/>
              </a:solidFill>
              <a:effectLst/>
              <a:uFillTx/>
              <a:latin typeface="Times New Roman"/>
            </a:endParaRPr>
          </a:p>
        </p:txBody>
      </p:sp>
      <p:sp>
        <p:nvSpPr>
          <p:cNvPr id="47" name="PlaceHolder 6"/>
          <p:cNvSpPr>
            <a:spLocks noGrp="1"/>
          </p:cNvSpPr>
          <p:nvPr>
            <p:ph type="sldNum" idx="27"/>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101285E4-DA47-4D95-87EA-CEEFCA23E3C2}" type="slidenum">
              <a:rPr b="0" lang="en-GB" sz="1200" strike="noStrike" u="none">
                <a:solidFill>
                  <a:schemeClr val="dk1">
                    <a:tint val="75000"/>
                  </a:schemeClr>
                </a:solidFill>
                <a:effectLst/>
                <a:uFillTx/>
                <a:latin typeface="Calibri"/>
              </a:rPr>
              <a:t>&lt;number&gt;</a:t>
            </a:fld>
            <a:endParaRPr b="0" lang="en-GB" sz="1200" strike="noStrike" u="non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
</Relationships>
</file>

<file path=ppt/slides/_rels/slide2.xml.rels><?xml version="1.0" encoding="UTF-8"?>
<Relationships xmlns="http://schemas.openxmlformats.org/package/2006/relationships"><Relationship Id="rId1" Type="http://schemas.openxmlformats.org/officeDocument/2006/relationships/hyperlink" Target="mailto:safeguarding@allsaintslittleshelford.org" TargetMode="External"/><Relationship Id="rId2" Type="http://schemas.openxmlformats.org/officeDocument/2006/relationships/slideLayout" Target="../slideLayouts/slideLayout4.xml"/><Relationship Id="rId3"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alpha val="50000"/>
          </a:schemeClr>
        </a:solidFill>
      </p:bgPr>
    </p:bg>
    <p:spTree>
      <p:nvGrpSpPr>
        <p:cNvPr id="1" name=""/>
        <p:cNvGrpSpPr/>
        <p:nvPr/>
      </p:nvGrpSpPr>
      <p:grpSpPr>
        <a:xfrm>
          <a:off x="0" y="0"/>
          <a:ext cx="0" cy="0"/>
          <a:chOff x="0" y="0"/>
          <a:chExt cx="0" cy="0"/>
        </a:xfrm>
      </p:grpSpPr>
      <p:sp>
        <p:nvSpPr>
          <p:cNvPr id="66" name="TextBox 3"/>
          <p:cNvSpPr/>
          <p:nvPr/>
        </p:nvSpPr>
        <p:spPr>
          <a:xfrm>
            <a:off x="2590200" y="139320"/>
            <a:ext cx="7011000" cy="1107360"/>
          </a:xfrm>
          <a:prstGeom prst="rect">
            <a:avLst/>
          </a:prstGeom>
          <a:noFill/>
          <a:ln w="38100">
            <a:solidFill>
              <a:srgbClr val="2e75b6"/>
            </a:solidFill>
            <a:round/>
          </a:ln>
        </p:spPr>
        <p:style>
          <a:lnRef idx="0"/>
          <a:fillRef idx="0"/>
          <a:effectRef idx="0"/>
          <a:fontRef idx="minor"/>
        </p:style>
        <p:txBody>
          <a:bodyPr lIns="90000" rIns="90000" tIns="45000" bIns="45000" anchor="t">
            <a:spAutoFit/>
          </a:bodyPr>
          <a:p>
            <a:pPr algn="ctr" defTabSz="914400">
              <a:lnSpc>
                <a:spcPct val="100000"/>
              </a:lnSpc>
            </a:pPr>
            <a:r>
              <a:rPr b="1" lang="en-GB" sz="6600" strike="noStrike" u="none">
                <a:solidFill>
                  <a:schemeClr val="dk1"/>
                </a:solidFill>
                <a:effectLst/>
                <a:uFillTx/>
                <a:latin typeface="Calibri"/>
              </a:rPr>
              <a:t>Why Safeguarding</a:t>
            </a:r>
            <a:r>
              <a:rPr b="0" lang="en-GB" sz="6600" strike="noStrike" u="none">
                <a:solidFill>
                  <a:schemeClr val="dk1"/>
                </a:solidFill>
                <a:effectLst/>
                <a:uFillTx/>
                <a:latin typeface="Calibri"/>
              </a:rPr>
              <a:t>?</a:t>
            </a:r>
            <a:endParaRPr b="0" lang="en-GB" sz="6600" strike="noStrike" u="none">
              <a:solidFill>
                <a:srgbClr val="000000"/>
              </a:solidFill>
              <a:effectLst/>
              <a:uFillTx/>
              <a:latin typeface="Arial"/>
            </a:endParaRPr>
          </a:p>
        </p:txBody>
      </p:sp>
      <p:sp>
        <p:nvSpPr>
          <p:cNvPr id="67" name="TextBox 2"/>
          <p:cNvSpPr/>
          <p:nvPr/>
        </p:nvSpPr>
        <p:spPr>
          <a:xfrm>
            <a:off x="1084320" y="1579680"/>
            <a:ext cx="10022400" cy="4831200"/>
          </a:xfrm>
          <a:prstGeom prst="rect">
            <a:avLst/>
          </a:prstGeom>
          <a:noFill/>
          <a:ln w="38100">
            <a:solidFill>
              <a:srgbClr val="2e75b6"/>
            </a:solidFill>
            <a:round/>
          </a:ln>
        </p:spPr>
        <p:style>
          <a:lnRef idx="0"/>
          <a:fillRef idx="0"/>
          <a:effectRef idx="0"/>
          <a:fontRef idx="minor"/>
        </p:style>
        <p:txBody>
          <a:bodyPr lIns="90000" rIns="90000" tIns="45000" bIns="45000" anchor="t">
            <a:spAutoFit/>
          </a:bodyPr>
          <a:p>
            <a:pPr marL="857160" indent="-857160" defTabSz="914400">
              <a:lnSpc>
                <a:spcPct val="100000"/>
              </a:lnSpc>
              <a:buClr>
                <a:srgbClr val="000000"/>
              </a:buClr>
              <a:buFont typeface="Arial"/>
              <a:buChar char="•"/>
            </a:pPr>
            <a:r>
              <a:rPr b="0" lang="en-GB" sz="4400" strike="noStrike" u="none">
                <a:solidFill>
                  <a:schemeClr val="dk1"/>
                </a:solidFill>
                <a:effectLst/>
                <a:uFillTx/>
                <a:latin typeface="Calibri"/>
              </a:rPr>
              <a:t>Because we are obliged to.</a:t>
            </a:r>
            <a:endParaRPr b="0" lang="en-GB" sz="4400" strike="noStrike" u="none">
              <a:solidFill>
                <a:srgbClr val="000000"/>
              </a:solidFill>
              <a:effectLst/>
              <a:uFillTx/>
              <a:latin typeface="Arial"/>
            </a:endParaRPr>
          </a:p>
          <a:p>
            <a:pPr marL="857160" indent="-857160" defTabSz="914400">
              <a:lnSpc>
                <a:spcPct val="100000"/>
              </a:lnSpc>
              <a:buClr>
                <a:srgbClr val="000000"/>
              </a:buClr>
              <a:buFont typeface="Arial"/>
              <a:buChar char="•"/>
            </a:pPr>
            <a:r>
              <a:rPr b="0" lang="en-GB" sz="4400" strike="noStrike" u="none">
                <a:solidFill>
                  <a:schemeClr val="dk1"/>
                </a:solidFill>
                <a:effectLst/>
                <a:uFillTx/>
                <a:latin typeface="Calibri"/>
              </a:rPr>
              <a:t>It is our duty as citizens </a:t>
            </a:r>
            <a:r>
              <a:rPr b="1" lang="en-GB" sz="4400" strike="noStrike" u="none">
                <a:solidFill>
                  <a:schemeClr val="dk1"/>
                </a:solidFill>
                <a:effectLst/>
                <a:uFillTx/>
                <a:latin typeface="Calibri"/>
              </a:rPr>
              <a:t>and</a:t>
            </a:r>
            <a:r>
              <a:rPr b="0" lang="en-GB" sz="4400" strike="noStrike" u="none">
                <a:solidFill>
                  <a:schemeClr val="dk1"/>
                </a:solidFill>
                <a:effectLst/>
                <a:uFillTx/>
                <a:latin typeface="Calibri"/>
              </a:rPr>
              <a:t> as Christians to protect the vulnerable.</a:t>
            </a:r>
            <a:endParaRPr b="0" lang="en-GB" sz="4400" strike="noStrike" u="none">
              <a:solidFill>
                <a:srgbClr val="000000"/>
              </a:solidFill>
              <a:effectLst/>
              <a:uFillTx/>
              <a:latin typeface="Arial"/>
            </a:endParaRPr>
          </a:p>
          <a:p>
            <a:pPr marL="857160" indent="-857160" defTabSz="914400">
              <a:lnSpc>
                <a:spcPct val="100000"/>
              </a:lnSpc>
              <a:buClr>
                <a:srgbClr val="000000"/>
              </a:buClr>
              <a:buFont typeface="Arial"/>
              <a:buChar char="•"/>
            </a:pPr>
            <a:r>
              <a:rPr b="0" lang="en-GB" sz="4400" strike="noStrike" u="none">
                <a:solidFill>
                  <a:schemeClr val="dk1"/>
                </a:solidFill>
                <a:effectLst/>
                <a:uFillTx/>
                <a:latin typeface="Calibri"/>
              </a:rPr>
              <a:t>A strong safeguarding culture also protects church leaders and volunteers.</a:t>
            </a:r>
            <a:endParaRPr b="0" lang="en-GB" sz="4400" strike="noStrike" u="none">
              <a:solidFill>
                <a:srgbClr val="000000"/>
              </a:solidFill>
              <a:effectLst/>
              <a:uFillTx/>
              <a:latin typeface="Arial"/>
            </a:endParaRPr>
          </a:p>
          <a:p>
            <a:pPr marL="857160" indent="-857160" defTabSz="914400">
              <a:lnSpc>
                <a:spcPct val="100000"/>
              </a:lnSpc>
              <a:buClr>
                <a:srgbClr val="000000"/>
              </a:buClr>
              <a:buFont typeface="Arial"/>
              <a:buChar char="•"/>
            </a:pPr>
            <a:r>
              <a:rPr b="0" lang="en-GB" sz="4400" strike="noStrike" u="none">
                <a:solidFill>
                  <a:schemeClr val="dk1"/>
                </a:solidFill>
                <a:effectLst/>
                <a:uFillTx/>
                <a:latin typeface="Calibri"/>
              </a:rPr>
              <a:t>Don’t think, “It could never happen here.”  It could!</a:t>
            </a:r>
            <a:endParaRPr b="0" lang="en-GB" sz="4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alpha val="50000"/>
          </a:schemeClr>
        </a:solidFill>
      </p:bgPr>
    </p:bg>
    <p:spTree>
      <p:nvGrpSpPr>
        <p:cNvPr id="1" name=""/>
        <p:cNvGrpSpPr/>
        <p:nvPr/>
      </p:nvGrpSpPr>
      <p:grpSpPr>
        <a:xfrm>
          <a:off x="0" y="0"/>
          <a:ext cx="0" cy="0"/>
          <a:chOff x="0" y="0"/>
          <a:chExt cx="0" cy="0"/>
        </a:xfrm>
      </p:grpSpPr>
      <p:sp>
        <p:nvSpPr>
          <p:cNvPr id="85" name="TextBox 1"/>
          <p:cNvSpPr/>
          <p:nvPr/>
        </p:nvSpPr>
        <p:spPr>
          <a:xfrm>
            <a:off x="1078560" y="268200"/>
            <a:ext cx="10045800" cy="76860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defTabSz="914400">
              <a:lnSpc>
                <a:spcPct val="100000"/>
              </a:lnSpc>
            </a:pPr>
            <a:r>
              <a:rPr b="1" lang="en-GB" sz="4400" strike="noStrike" u="none">
                <a:solidFill>
                  <a:schemeClr val="dk1"/>
                </a:solidFill>
                <a:effectLst/>
                <a:uFillTx/>
                <a:latin typeface="Calibri"/>
              </a:rPr>
              <a:t>If you have a concern…</a:t>
            </a:r>
            <a:endParaRPr b="0" lang="en-GB" sz="4400" strike="noStrike" u="none">
              <a:solidFill>
                <a:srgbClr val="000000"/>
              </a:solidFill>
              <a:effectLst/>
              <a:uFillTx/>
              <a:latin typeface="Arial"/>
            </a:endParaRPr>
          </a:p>
        </p:txBody>
      </p:sp>
      <p:sp>
        <p:nvSpPr>
          <p:cNvPr id="86" name="TextBox 3"/>
          <p:cNvSpPr/>
          <p:nvPr/>
        </p:nvSpPr>
        <p:spPr>
          <a:xfrm>
            <a:off x="1016640" y="1264680"/>
            <a:ext cx="10157040" cy="514980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marL="514440" indent="-514440" defTabSz="914400">
              <a:lnSpc>
                <a:spcPct val="100000"/>
              </a:lnSpc>
              <a:buClr>
                <a:srgbClr val="000000"/>
              </a:buClr>
              <a:buFont typeface="Arial"/>
              <a:buChar char="•"/>
            </a:pPr>
            <a:r>
              <a:rPr b="0" lang="en-GB" sz="2900" strike="noStrike" u="none">
                <a:solidFill>
                  <a:schemeClr val="dk1"/>
                </a:solidFill>
                <a:effectLst/>
                <a:uFillTx/>
                <a:latin typeface="Calibri"/>
              </a:rPr>
              <a:t>Make a written record, sign and date it (including the year).</a:t>
            </a:r>
            <a:endParaRPr b="0" lang="en-GB" sz="2900" strike="noStrike" u="none">
              <a:solidFill>
                <a:srgbClr val="000000"/>
              </a:solidFill>
              <a:effectLst/>
              <a:uFillTx/>
              <a:latin typeface="Arial"/>
            </a:endParaRPr>
          </a:p>
          <a:p>
            <a:pPr marL="514440" indent="-514440" defTabSz="914400">
              <a:lnSpc>
                <a:spcPct val="100000"/>
              </a:lnSpc>
              <a:buClr>
                <a:srgbClr val="000000"/>
              </a:buClr>
              <a:buFont typeface="Arial"/>
              <a:buChar char="•"/>
            </a:pPr>
            <a:r>
              <a:rPr b="0" lang="en-GB" sz="2900" strike="noStrike" u="none">
                <a:solidFill>
                  <a:schemeClr val="dk1"/>
                </a:solidFill>
                <a:effectLst/>
                <a:uFillTx/>
                <a:latin typeface="Calibri"/>
              </a:rPr>
              <a:t>Concerns about a child should always be passed on.</a:t>
            </a:r>
            <a:endParaRPr b="0" lang="en-GB" sz="2900" strike="noStrike" u="none">
              <a:solidFill>
                <a:srgbClr val="000000"/>
              </a:solidFill>
              <a:effectLst/>
              <a:uFillTx/>
              <a:latin typeface="Arial"/>
            </a:endParaRPr>
          </a:p>
          <a:p>
            <a:pPr marL="514440" indent="-514440" defTabSz="914400">
              <a:lnSpc>
                <a:spcPct val="100000"/>
              </a:lnSpc>
              <a:buClr>
                <a:srgbClr val="000000"/>
              </a:buClr>
              <a:buFont typeface="Arial"/>
              <a:buChar char="•"/>
            </a:pPr>
            <a:r>
              <a:rPr b="0" lang="en-GB" sz="2900" strike="noStrike" u="none">
                <a:solidFill>
                  <a:schemeClr val="dk1"/>
                </a:solidFill>
                <a:effectLst/>
                <a:uFillTx/>
                <a:latin typeface="Calibri"/>
              </a:rPr>
              <a:t>Decide who to share the information with, depending on how serious the situation is, or seek advice:</a:t>
            </a:r>
            <a:endParaRPr b="0" lang="en-GB" sz="2900" strike="noStrike" u="none">
              <a:solidFill>
                <a:srgbClr val="000000"/>
              </a:solidFill>
              <a:effectLst/>
              <a:uFillTx/>
              <a:latin typeface="Arial"/>
            </a:endParaRPr>
          </a:p>
          <a:p>
            <a:pPr defTabSz="914400">
              <a:lnSpc>
                <a:spcPct val="100000"/>
              </a:lnSpc>
            </a:pPr>
            <a:endParaRPr b="0" lang="en-GB" sz="2400" strike="noStrike" u="none">
              <a:solidFill>
                <a:srgbClr val="000000"/>
              </a:solidFill>
              <a:effectLst/>
              <a:uFillTx/>
              <a:latin typeface="Arial"/>
            </a:endParaRPr>
          </a:p>
          <a:p>
            <a:pPr defTabSz="914400">
              <a:lnSpc>
                <a:spcPct val="100000"/>
              </a:lnSpc>
            </a:pPr>
            <a:r>
              <a:rPr b="0" lang="en-GB" sz="2400" strike="noStrike" u="none">
                <a:solidFill>
                  <a:schemeClr val="dk1"/>
                </a:solidFill>
                <a:effectLst/>
                <a:uFillTx/>
                <a:latin typeface="Calibri"/>
              </a:rPr>
              <a:t>The Rector: Simon Scott 01223 841998</a:t>
            </a:r>
            <a:endParaRPr b="0" lang="en-GB" sz="2400" strike="noStrike" u="none">
              <a:solidFill>
                <a:srgbClr val="000000"/>
              </a:solidFill>
              <a:effectLst/>
              <a:uFillTx/>
              <a:latin typeface="Arial"/>
            </a:endParaRPr>
          </a:p>
          <a:p>
            <a:pPr defTabSz="914400">
              <a:lnSpc>
                <a:spcPct val="100000"/>
              </a:lnSpc>
            </a:pPr>
            <a:r>
              <a:rPr b="0" lang="en-GB" sz="2400" strike="noStrike" u="none">
                <a:solidFill>
                  <a:schemeClr val="dk1"/>
                </a:solidFill>
                <a:effectLst/>
                <a:uFillTx/>
                <a:latin typeface="Calibri"/>
              </a:rPr>
              <a:t>All Saints Parish Safeguarding Officer: Polly Stanton 01223 722509</a:t>
            </a:r>
            <a:endParaRPr b="0" lang="en-GB" sz="2400" strike="noStrike" u="none">
              <a:solidFill>
                <a:srgbClr val="000000"/>
              </a:solidFill>
              <a:effectLst/>
              <a:uFillTx/>
              <a:latin typeface="Arial"/>
            </a:endParaRPr>
          </a:p>
          <a:p>
            <a:pPr defTabSz="914400">
              <a:lnSpc>
                <a:spcPct val="100000"/>
              </a:lnSpc>
            </a:pPr>
            <a:r>
              <a:rPr b="0" lang="en-GB" sz="2400" strike="noStrike" u="none">
                <a:solidFill>
                  <a:schemeClr val="dk1"/>
                </a:solidFill>
                <a:effectLst/>
                <a:uFillTx/>
                <a:latin typeface="Calibri"/>
              </a:rPr>
              <a:t>Ely Diocesan Safeguarding Duty Messaging Service: 01353 652747</a:t>
            </a:r>
            <a:endParaRPr b="0" lang="en-GB" sz="2400" strike="noStrike" u="none">
              <a:solidFill>
                <a:srgbClr val="000000"/>
              </a:solidFill>
              <a:effectLst/>
              <a:uFillTx/>
              <a:latin typeface="Arial"/>
            </a:endParaRPr>
          </a:p>
          <a:p>
            <a:pPr defTabSz="914400">
              <a:lnSpc>
                <a:spcPct val="100000"/>
              </a:lnSpc>
            </a:pPr>
            <a:r>
              <a:rPr b="0" lang="en-GB" sz="2400" strike="noStrike" u="none">
                <a:solidFill>
                  <a:schemeClr val="dk1"/>
                </a:solidFill>
                <a:effectLst/>
                <a:uFillTx/>
                <a:latin typeface="Calibri"/>
              </a:rPr>
              <a:t>Cambridgeshire Direct: (for children’s services social workers)</a:t>
            </a:r>
            <a:endParaRPr b="0" lang="en-GB" sz="2400" strike="noStrike" u="none">
              <a:solidFill>
                <a:srgbClr val="000000"/>
              </a:solidFill>
              <a:effectLst/>
              <a:uFillTx/>
              <a:latin typeface="Arial"/>
            </a:endParaRPr>
          </a:p>
          <a:p>
            <a:pPr defTabSz="914400">
              <a:lnSpc>
                <a:spcPct val="100000"/>
              </a:lnSpc>
            </a:pPr>
            <a:r>
              <a:rPr b="0" lang="en-GB" sz="2400" strike="noStrike" u="none">
                <a:solidFill>
                  <a:schemeClr val="dk1"/>
                </a:solidFill>
                <a:effectLst/>
                <a:uFillTx/>
                <a:latin typeface="Calibri"/>
              </a:rPr>
              <a:t>0345 045 5203 (children &amp; young people)</a:t>
            </a:r>
            <a:endParaRPr b="0" lang="en-GB" sz="2400" strike="noStrike" u="none">
              <a:solidFill>
                <a:srgbClr val="000000"/>
              </a:solidFill>
              <a:effectLst/>
              <a:uFillTx/>
              <a:latin typeface="Arial"/>
            </a:endParaRPr>
          </a:p>
          <a:p>
            <a:pPr defTabSz="914400">
              <a:lnSpc>
                <a:spcPct val="100000"/>
              </a:lnSpc>
            </a:pPr>
            <a:r>
              <a:rPr b="0" lang="en-GB" sz="2400" strike="noStrike" u="none">
                <a:solidFill>
                  <a:schemeClr val="dk1"/>
                </a:solidFill>
                <a:effectLst/>
                <a:uFillTx/>
                <a:latin typeface="Calibri"/>
              </a:rPr>
              <a:t>0345 045 5202 (vulnerable adults)</a:t>
            </a:r>
            <a:endParaRPr b="0" lang="en-GB" sz="2400" strike="noStrike" u="none">
              <a:solidFill>
                <a:srgbClr val="000000"/>
              </a:solidFill>
              <a:effectLst/>
              <a:uFillTx/>
              <a:latin typeface="Arial"/>
            </a:endParaRPr>
          </a:p>
          <a:p>
            <a:pPr defTabSz="914400">
              <a:lnSpc>
                <a:spcPct val="100000"/>
              </a:lnSpc>
            </a:pPr>
            <a:r>
              <a:rPr b="0" lang="en-GB" sz="2400" strike="noStrike" u="none">
                <a:solidFill>
                  <a:schemeClr val="dk1"/>
                </a:solidFill>
                <a:effectLst/>
                <a:uFillTx/>
                <a:latin typeface="Calibri"/>
              </a:rPr>
              <a:t>01733 234724 (out of hours)</a:t>
            </a:r>
            <a:endParaRPr b="0" lang="en-GB" sz="2400" strike="noStrike" u="none">
              <a:solidFill>
                <a:srgbClr val="000000"/>
              </a:solidFill>
              <a:effectLst/>
              <a:uFillTx/>
              <a:latin typeface="Arial"/>
            </a:endParaRPr>
          </a:p>
          <a:p>
            <a:pPr defTabSz="914400">
              <a:lnSpc>
                <a:spcPct val="100000"/>
              </a:lnSpc>
            </a:pPr>
            <a:r>
              <a:rPr b="0" lang="en-GB" sz="2400" strike="noStrike" u="none">
                <a:solidFill>
                  <a:schemeClr val="dk1"/>
                </a:solidFill>
                <a:effectLst/>
                <a:uFillTx/>
                <a:latin typeface="Calibri"/>
              </a:rPr>
              <a:t>Police: 101 (or 999 in an emergency)</a:t>
            </a: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alpha val="50000"/>
          </a:schemeClr>
        </a:solidFill>
      </p:bgPr>
    </p:bg>
    <p:spTree>
      <p:nvGrpSpPr>
        <p:cNvPr id="1" name=""/>
        <p:cNvGrpSpPr/>
        <p:nvPr/>
      </p:nvGrpSpPr>
      <p:grpSpPr>
        <a:xfrm>
          <a:off x="0" y="0"/>
          <a:ext cx="0" cy="0"/>
          <a:chOff x="0" y="0"/>
          <a:chExt cx="0" cy="0"/>
        </a:xfrm>
      </p:grpSpPr>
      <p:sp>
        <p:nvSpPr>
          <p:cNvPr id="87" name="TextBox 1"/>
          <p:cNvSpPr/>
          <p:nvPr/>
        </p:nvSpPr>
        <p:spPr>
          <a:xfrm>
            <a:off x="1078560" y="268200"/>
            <a:ext cx="10045800" cy="76860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defTabSz="914400">
              <a:lnSpc>
                <a:spcPct val="100000"/>
              </a:lnSpc>
            </a:pPr>
            <a:r>
              <a:rPr b="1" lang="en-GB" sz="4400" strike="noStrike" u="none">
                <a:solidFill>
                  <a:schemeClr val="dk1"/>
                </a:solidFill>
                <a:effectLst/>
                <a:uFillTx/>
                <a:latin typeface="Calibri"/>
              </a:rPr>
              <a:t>What do you do if …</a:t>
            </a:r>
            <a:endParaRPr b="0" lang="en-GB" sz="4400" strike="noStrike" u="none">
              <a:solidFill>
                <a:srgbClr val="000000"/>
              </a:solidFill>
              <a:effectLst/>
              <a:uFillTx/>
              <a:latin typeface="Arial"/>
            </a:endParaRPr>
          </a:p>
        </p:txBody>
      </p:sp>
      <p:sp>
        <p:nvSpPr>
          <p:cNvPr id="88" name="TextBox 3"/>
          <p:cNvSpPr/>
          <p:nvPr/>
        </p:nvSpPr>
        <p:spPr>
          <a:xfrm>
            <a:off x="1016640" y="1264680"/>
            <a:ext cx="10157040" cy="544680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marL="457200" indent="-457200" defTabSz="914400">
              <a:lnSpc>
                <a:spcPct val="100000"/>
              </a:lnSpc>
              <a:buClr>
                <a:srgbClr val="000000"/>
              </a:buClr>
              <a:buFont typeface="Arial"/>
              <a:buChar char="•"/>
            </a:pPr>
            <a:r>
              <a:rPr b="0" lang="en-GB" sz="2900" strike="noStrike" u="none">
                <a:solidFill>
                  <a:schemeClr val="dk1"/>
                </a:solidFill>
                <a:effectLst/>
                <a:uFillTx/>
                <a:latin typeface="Calibri"/>
              </a:rPr>
              <a:t>You are leading a group of 8 four to six year olds with one other leader.  One asks to go to the loo but after 10 minutes has not returned.</a:t>
            </a:r>
            <a:endParaRPr b="0" lang="en-GB" sz="29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2900" strike="noStrike" u="none">
                <a:solidFill>
                  <a:schemeClr val="dk1"/>
                </a:solidFill>
                <a:effectLst/>
                <a:uFillTx/>
                <a:latin typeface="Calibri"/>
              </a:rPr>
              <a:t>A particular child keeps running up to you and hugging you.</a:t>
            </a:r>
            <a:endParaRPr b="0" lang="en-GB" sz="29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2900" strike="noStrike" u="none">
                <a:solidFill>
                  <a:schemeClr val="dk1"/>
                </a:solidFill>
                <a:effectLst/>
                <a:uFillTx/>
                <a:latin typeface="Calibri"/>
              </a:rPr>
              <a:t>A parent who is reluctant to leave their child stays with the group.  This should not be a problem in itself but the parent uses inappropriate language with the children.</a:t>
            </a:r>
            <a:endParaRPr b="0" lang="en-GB" sz="29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2900" strike="noStrike" u="none">
                <a:solidFill>
                  <a:schemeClr val="dk1"/>
                </a:solidFill>
                <a:effectLst/>
                <a:uFillTx/>
                <a:latin typeface="Calibri"/>
              </a:rPr>
              <a:t>A teenager begins to withdraw from group activities following some one to one sessions with another leader saying that, “Christians must devote themselves to Bible study and prayer.”</a:t>
            </a:r>
            <a:endParaRPr b="0" lang="en-GB" sz="29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2900" strike="noStrike" u="none">
                <a:solidFill>
                  <a:schemeClr val="dk1"/>
                </a:solidFill>
                <a:effectLst/>
                <a:uFillTx/>
                <a:latin typeface="Calibri"/>
              </a:rPr>
              <a:t>A parent fails to collect their teenager from an evening activity and cannot be contacted.</a:t>
            </a:r>
            <a:endParaRPr b="0" lang="en-GB" sz="2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alpha val="50000"/>
          </a:schemeClr>
        </a:solidFill>
      </p:bgPr>
    </p:bg>
    <p:spTree>
      <p:nvGrpSpPr>
        <p:cNvPr id="1" name=""/>
        <p:cNvGrpSpPr/>
        <p:nvPr/>
      </p:nvGrpSpPr>
      <p:grpSpPr>
        <a:xfrm>
          <a:off x="0" y="0"/>
          <a:ext cx="0" cy="0"/>
          <a:chOff x="0" y="0"/>
          <a:chExt cx="0" cy="0"/>
        </a:xfrm>
      </p:grpSpPr>
      <p:sp>
        <p:nvSpPr>
          <p:cNvPr id="89" name="TextBox 1"/>
          <p:cNvSpPr/>
          <p:nvPr/>
        </p:nvSpPr>
        <p:spPr>
          <a:xfrm>
            <a:off x="1078560" y="268200"/>
            <a:ext cx="10045800" cy="76860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defTabSz="914400">
              <a:lnSpc>
                <a:spcPct val="100000"/>
              </a:lnSpc>
            </a:pPr>
            <a:r>
              <a:rPr b="1" lang="en-GB" sz="4400" strike="noStrike" u="none">
                <a:solidFill>
                  <a:schemeClr val="dk1"/>
                </a:solidFill>
                <a:effectLst/>
                <a:uFillTx/>
                <a:latin typeface="Calibri"/>
              </a:rPr>
              <a:t>What do you do if …</a:t>
            </a:r>
            <a:endParaRPr b="0" lang="en-GB" sz="4400" strike="noStrike" u="none">
              <a:solidFill>
                <a:srgbClr val="000000"/>
              </a:solidFill>
              <a:effectLst/>
              <a:uFillTx/>
              <a:latin typeface="Arial"/>
            </a:endParaRPr>
          </a:p>
        </p:txBody>
      </p:sp>
      <p:sp>
        <p:nvSpPr>
          <p:cNvPr id="90" name="TextBox 3"/>
          <p:cNvSpPr/>
          <p:nvPr/>
        </p:nvSpPr>
        <p:spPr>
          <a:xfrm>
            <a:off x="1016640" y="1264680"/>
            <a:ext cx="10157040" cy="143028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marL="457200" indent="-457200" defTabSz="914400">
              <a:lnSpc>
                <a:spcPct val="100000"/>
              </a:lnSpc>
              <a:buClr>
                <a:srgbClr val="000000"/>
              </a:buClr>
              <a:buFont typeface="Arial"/>
              <a:buChar char="•"/>
            </a:pPr>
            <a:r>
              <a:rPr b="0" lang="en-GB" sz="2900" strike="noStrike" u="none">
                <a:solidFill>
                  <a:schemeClr val="dk1"/>
                </a:solidFill>
                <a:effectLst/>
                <a:uFillTx/>
                <a:latin typeface="Calibri"/>
              </a:rPr>
              <a:t>You are a home group leader and you become aware that your male co-leader has been meeting with a recently divorced woman member of the group to provide pastoral support. </a:t>
            </a:r>
            <a:endParaRPr b="0" lang="en-GB" sz="2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alpha val="50000"/>
          </a:schemeClr>
        </a:solidFill>
      </p:bgPr>
    </p:bg>
    <p:spTree>
      <p:nvGrpSpPr>
        <p:cNvPr id="1" name=""/>
        <p:cNvGrpSpPr/>
        <p:nvPr/>
      </p:nvGrpSpPr>
      <p:grpSpPr>
        <a:xfrm>
          <a:off x="0" y="0"/>
          <a:ext cx="0" cy="0"/>
          <a:chOff x="0" y="0"/>
          <a:chExt cx="0" cy="0"/>
        </a:xfrm>
      </p:grpSpPr>
      <p:sp>
        <p:nvSpPr>
          <p:cNvPr id="68" name="TextBox 3"/>
          <p:cNvSpPr/>
          <p:nvPr/>
        </p:nvSpPr>
        <p:spPr>
          <a:xfrm>
            <a:off x="1084320" y="161640"/>
            <a:ext cx="10022400" cy="922680"/>
          </a:xfrm>
          <a:prstGeom prst="rect">
            <a:avLst/>
          </a:prstGeom>
          <a:noFill/>
          <a:ln w="38100">
            <a:solidFill>
              <a:srgbClr val="2e75b6"/>
            </a:solidFill>
            <a:round/>
          </a:ln>
        </p:spPr>
        <p:style>
          <a:lnRef idx="0"/>
          <a:fillRef idx="0"/>
          <a:effectRef idx="0"/>
          <a:fontRef idx="minor"/>
        </p:style>
        <p:txBody>
          <a:bodyPr lIns="90000" rIns="90000" tIns="45000" bIns="45000" anchor="t">
            <a:spAutoFit/>
          </a:bodyPr>
          <a:p>
            <a:pPr algn="ctr" defTabSz="914400">
              <a:lnSpc>
                <a:spcPct val="100000"/>
              </a:lnSpc>
            </a:pPr>
            <a:r>
              <a:rPr b="1" lang="en-GB" sz="5400" strike="noStrike" u="none">
                <a:solidFill>
                  <a:schemeClr val="dk1"/>
                </a:solidFill>
                <a:effectLst/>
                <a:uFillTx/>
                <a:latin typeface="Calibri"/>
              </a:rPr>
              <a:t>All Saints Safeguarding Statement</a:t>
            </a:r>
            <a:endParaRPr b="0" lang="en-GB" sz="5400" strike="noStrike" u="none">
              <a:solidFill>
                <a:srgbClr val="000000"/>
              </a:solidFill>
              <a:effectLst/>
              <a:uFillTx/>
              <a:latin typeface="Arial"/>
            </a:endParaRPr>
          </a:p>
        </p:txBody>
      </p:sp>
      <p:sp>
        <p:nvSpPr>
          <p:cNvPr id="69" name="TextBox 2"/>
          <p:cNvSpPr/>
          <p:nvPr/>
        </p:nvSpPr>
        <p:spPr>
          <a:xfrm>
            <a:off x="1084320" y="1589040"/>
            <a:ext cx="10022400" cy="5269320"/>
          </a:xfrm>
          <a:prstGeom prst="rect">
            <a:avLst/>
          </a:prstGeom>
          <a:noFill/>
          <a:ln w="38100">
            <a:solidFill>
              <a:srgbClr val="2e75b6"/>
            </a:solidFill>
            <a:round/>
          </a:ln>
        </p:spPr>
        <p:style>
          <a:lnRef idx="0"/>
          <a:fillRef idx="0"/>
          <a:effectRef idx="0"/>
          <a:fontRef idx="minor"/>
        </p:style>
        <p:txBody>
          <a:bodyPr lIns="90000" rIns="90000" tIns="45000" bIns="45000" anchor="t">
            <a:spAutoFit/>
          </a:bodyPr>
          <a:p>
            <a:pPr defTabSz="914400">
              <a:lnSpc>
                <a:spcPct val="107000"/>
              </a:lnSpc>
              <a:spcAft>
                <a:spcPts val="799"/>
              </a:spcAft>
            </a:pPr>
            <a:r>
              <a:rPr b="0" lang="en-GB" sz="2300" strike="noStrike" u="none">
                <a:solidFill>
                  <a:schemeClr val="dk1"/>
                </a:solidFill>
                <a:effectLst/>
                <a:uFillTx/>
                <a:latin typeface="Calibri"/>
                <a:ea typeface="Calibri"/>
              </a:rPr>
              <a:t>At All Saints we take very seriously the safeguarding of </a:t>
            </a:r>
            <a:r>
              <a:rPr b="0" lang="en-GB" sz="2400" strike="noStrike" u="none">
                <a:solidFill>
                  <a:schemeClr val="dk1"/>
                </a:solidFill>
                <a:effectLst/>
                <a:uFillTx/>
                <a:latin typeface="Calibri"/>
                <a:ea typeface="Calibri"/>
              </a:rPr>
              <a:t>children, young people and adults entrusted to our care, recognising that any adult may be vulnerable in certain circumstances. </a:t>
            </a:r>
            <a:r>
              <a:rPr b="0" lang="en-GB" sz="2300" strike="noStrike" u="none">
                <a:solidFill>
                  <a:schemeClr val="dk1"/>
                </a:solidFill>
                <a:effectLst/>
                <a:uFillTx/>
                <a:latin typeface="Calibri"/>
                <a:ea typeface="Calibri"/>
              </a:rPr>
              <a:t>As such, we stand against all forms of abuse.</a:t>
            </a:r>
            <a:endParaRPr b="0" lang="en-GB" sz="2300" strike="noStrike" u="none">
              <a:solidFill>
                <a:srgbClr val="000000"/>
              </a:solidFill>
              <a:effectLst/>
              <a:uFillTx/>
              <a:latin typeface="Arial"/>
            </a:endParaRPr>
          </a:p>
          <a:p>
            <a:pPr defTabSz="914400">
              <a:lnSpc>
                <a:spcPct val="107000"/>
              </a:lnSpc>
              <a:spcAft>
                <a:spcPts val="799"/>
              </a:spcAft>
            </a:pPr>
            <a:r>
              <a:rPr b="0" lang="en-GB" sz="2300" strike="noStrike" u="none">
                <a:solidFill>
                  <a:schemeClr val="dk1"/>
                </a:solidFill>
                <a:effectLst/>
                <a:uFillTx/>
                <a:latin typeface="Calibri"/>
                <a:ea typeface="Calibri"/>
              </a:rPr>
              <a:t>We seek to maintain a range of leadership from diverse and independent backgrounds to ensure that we are able to see issues from different viewpoints and to provide those who wish to disclose safeguarding concerns with someone independent to talk to. </a:t>
            </a:r>
            <a:endParaRPr b="0" lang="en-GB" sz="2300" strike="noStrike" u="none">
              <a:solidFill>
                <a:srgbClr val="000000"/>
              </a:solidFill>
              <a:effectLst/>
              <a:uFillTx/>
              <a:latin typeface="Arial"/>
            </a:endParaRPr>
          </a:p>
          <a:p>
            <a:pPr defTabSz="914400">
              <a:lnSpc>
                <a:spcPct val="107000"/>
              </a:lnSpc>
              <a:spcAft>
                <a:spcPts val="799"/>
              </a:spcAft>
            </a:pPr>
            <a:r>
              <a:rPr b="0" lang="en-GB" sz="2300" strike="noStrike" u="none">
                <a:solidFill>
                  <a:schemeClr val="dk1"/>
                </a:solidFill>
                <a:effectLst/>
                <a:uFillTx/>
                <a:latin typeface="Calibri"/>
                <a:ea typeface="Calibri"/>
              </a:rPr>
              <a:t>If you have any concerns about the welfare of a child or adult, or the care that is being provided or if you need to talk to someone about something in our church that isn't right or has upset you, please get in touch with Polly Stanton, our parish Safeguarding officer (01223 722509, </a:t>
            </a:r>
            <a:r>
              <a:rPr b="0" lang="en-GB" sz="2300" strike="noStrike" u="sng">
                <a:solidFill>
                  <a:srgbClr val="0563c1"/>
                </a:solidFill>
                <a:effectLst/>
                <a:uFillTx/>
                <a:latin typeface="Calibri"/>
                <a:ea typeface="Calibri"/>
                <a:hlinkClick r:id="rId1"/>
              </a:rPr>
              <a:t>safeguarding@allsaintslittleshelford.org</a:t>
            </a:r>
            <a:r>
              <a:rPr b="0" lang="en-GB" sz="2300" strike="noStrike" u="none">
                <a:solidFill>
                  <a:schemeClr val="dk1"/>
                </a:solidFill>
                <a:effectLst/>
                <a:uFillTx/>
                <a:latin typeface="Calibri"/>
                <a:ea typeface="Calibri"/>
              </a:rPr>
              <a:t>) or visit the safeguarding page on our website to obtain further advice and support (https://www.allsaintslittleshelford.org//safeguarding).</a:t>
            </a:r>
            <a:endParaRPr b="0" lang="en-GB" sz="23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alpha val="50000"/>
          </a:schemeClr>
        </a:solidFill>
      </p:bgPr>
    </p:bg>
    <p:spTree>
      <p:nvGrpSpPr>
        <p:cNvPr id="1" name=""/>
        <p:cNvGrpSpPr/>
        <p:nvPr/>
      </p:nvGrpSpPr>
      <p:grpSpPr>
        <a:xfrm>
          <a:off x="0" y="0"/>
          <a:ext cx="0" cy="0"/>
          <a:chOff x="0" y="0"/>
          <a:chExt cx="0" cy="0"/>
        </a:xfrm>
      </p:grpSpPr>
      <p:sp>
        <p:nvSpPr>
          <p:cNvPr id="70" name="TextBox 2"/>
          <p:cNvSpPr/>
          <p:nvPr/>
        </p:nvSpPr>
        <p:spPr>
          <a:xfrm>
            <a:off x="1938240" y="279360"/>
            <a:ext cx="8314920" cy="768600"/>
          </a:xfrm>
          <a:prstGeom prst="rect">
            <a:avLst/>
          </a:prstGeom>
          <a:noFill/>
          <a:ln w="38100">
            <a:solidFill>
              <a:srgbClr val="ff0000"/>
            </a:solidFill>
            <a:round/>
          </a:ln>
        </p:spPr>
        <p:style>
          <a:lnRef idx="0"/>
          <a:fillRef idx="0"/>
          <a:effectRef idx="0"/>
          <a:fontRef idx="minor"/>
        </p:style>
        <p:txBody>
          <a:bodyPr lIns="90000" rIns="90000" tIns="45000" bIns="45000" anchor="t">
            <a:spAutoFit/>
          </a:bodyPr>
          <a:p>
            <a:pPr algn="ctr" defTabSz="914400">
              <a:lnSpc>
                <a:spcPct val="100000"/>
              </a:lnSpc>
            </a:pPr>
            <a:r>
              <a:rPr b="1" lang="en-GB" sz="4400" strike="noStrike" u="none">
                <a:solidFill>
                  <a:schemeClr val="dk1"/>
                </a:solidFill>
                <a:effectLst/>
                <a:uFillTx/>
                <a:latin typeface="Calibri"/>
              </a:rPr>
              <a:t>Establishing a Safeguarding Culture</a:t>
            </a:r>
            <a:endParaRPr b="0" lang="en-GB" sz="4400" strike="noStrike" u="none">
              <a:solidFill>
                <a:srgbClr val="000000"/>
              </a:solidFill>
              <a:effectLst/>
              <a:uFillTx/>
              <a:latin typeface="Arial"/>
            </a:endParaRPr>
          </a:p>
        </p:txBody>
      </p:sp>
      <p:sp>
        <p:nvSpPr>
          <p:cNvPr id="71" name="TextBox 3"/>
          <p:cNvSpPr/>
          <p:nvPr/>
        </p:nvSpPr>
        <p:spPr>
          <a:xfrm>
            <a:off x="1019880" y="1288080"/>
            <a:ext cx="10151640" cy="5262120"/>
          </a:xfrm>
          <a:prstGeom prst="rect">
            <a:avLst/>
          </a:prstGeom>
          <a:noFill/>
          <a:ln w="38100">
            <a:solidFill>
              <a:srgbClr val="ff0000"/>
            </a:solidFill>
            <a:round/>
          </a:ln>
        </p:spPr>
        <p:style>
          <a:lnRef idx="0"/>
          <a:fillRef idx="0"/>
          <a:effectRef idx="0"/>
          <a:fontRef idx="minor"/>
        </p:style>
        <p:txBody>
          <a:bodyPr lIns="90000" rIns="90000" tIns="45000" bIns="45000" anchor="t">
            <a:spAutoFit/>
          </a:bodyPr>
          <a:p>
            <a:pPr marL="571680" indent="-571680" defTabSz="914400">
              <a:lnSpc>
                <a:spcPct val="100000"/>
              </a:lnSpc>
              <a:buClr>
                <a:srgbClr val="000000"/>
              </a:buClr>
              <a:buFont typeface="Arial"/>
              <a:buChar char="•"/>
            </a:pPr>
            <a:r>
              <a:rPr b="0" lang="en-GB" sz="2800" strike="noStrike" u="none">
                <a:solidFill>
                  <a:schemeClr val="dk1"/>
                </a:solidFill>
                <a:effectLst/>
                <a:uFillTx/>
                <a:latin typeface="Calibri"/>
              </a:rPr>
              <a:t>All staff, ordained and lay, buy into the safeguarding ethos.</a:t>
            </a:r>
            <a:endParaRPr b="0" lang="en-GB" sz="2800" strike="noStrike" u="none">
              <a:solidFill>
                <a:srgbClr val="000000"/>
              </a:solidFill>
              <a:effectLst/>
              <a:uFillTx/>
              <a:latin typeface="Arial"/>
            </a:endParaRPr>
          </a:p>
          <a:p>
            <a:pPr marL="571680" indent="-571680" defTabSz="914400">
              <a:lnSpc>
                <a:spcPct val="100000"/>
              </a:lnSpc>
              <a:buClr>
                <a:srgbClr val="000000"/>
              </a:buClr>
              <a:buFont typeface="Arial"/>
              <a:buChar char="•"/>
            </a:pPr>
            <a:r>
              <a:rPr b="0" lang="en-GB" sz="2800" strike="noStrike" u="none">
                <a:solidFill>
                  <a:schemeClr val="dk1"/>
                </a:solidFill>
                <a:effectLst/>
                <a:uFillTx/>
                <a:latin typeface="Calibri"/>
              </a:rPr>
              <a:t>PCC members, both corporately and individually, are fully committed to safeguarding. </a:t>
            </a:r>
            <a:endParaRPr b="0" lang="en-GB" sz="2800" strike="noStrike" u="none">
              <a:solidFill>
                <a:srgbClr val="000000"/>
              </a:solidFill>
              <a:effectLst/>
              <a:uFillTx/>
              <a:latin typeface="Arial"/>
            </a:endParaRPr>
          </a:p>
          <a:p>
            <a:pPr marL="571680" indent="-571680" defTabSz="914400">
              <a:lnSpc>
                <a:spcPct val="100000"/>
              </a:lnSpc>
              <a:buClr>
                <a:srgbClr val="000000"/>
              </a:buClr>
              <a:buFont typeface="Arial"/>
              <a:buChar char="•"/>
            </a:pPr>
            <a:r>
              <a:rPr b="0" lang="en-GB" sz="2800" strike="noStrike" u="none">
                <a:solidFill>
                  <a:schemeClr val="dk1"/>
                </a:solidFill>
                <a:effectLst/>
                <a:uFillTx/>
                <a:latin typeface="Calibri"/>
              </a:rPr>
              <a:t>A Parish Safeguarding Officer is appointed.</a:t>
            </a:r>
            <a:endParaRPr b="0" lang="en-GB" sz="2800" strike="noStrike" u="none">
              <a:solidFill>
                <a:srgbClr val="000000"/>
              </a:solidFill>
              <a:effectLst/>
              <a:uFillTx/>
              <a:latin typeface="Arial"/>
            </a:endParaRPr>
          </a:p>
          <a:p>
            <a:pPr marL="571680" indent="-571680" defTabSz="914400">
              <a:lnSpc>
                <a:spcPct val="100000"/>
              </a:lnSpc>
              <a:buClr>
                <a:srgbClr val="000000"/>
              </a:buClr>
              <a:buFont typeface="Arial"/>
              <a:buChar char="•"/>
            </a:pPr>
            <a:r>
              <a:rPr b="0" lang="en-GB" sz="2800" strike="noStrike" u="none">
                <a:solidFill>
                  <a:schemeClr val="dk1"/>
                </a:solidFill>
                <a:effectLst/>
                <a:uFillTx/>
                <a:latin typeface="Calibri"/>
              </a:rPr>
              <a:t>Safer recruitment practices are in place.</a:t>
            </a:r>
            <a:endParaRPr b="0" lang="en-GB" sz="2800" strike="noStrike" u="none">
              <a:solidFill>
                <a:srgbClr val="000000"/>
              </a:solidFill>
              <a:effectLst/>
              <a:uFillTx/>
              <a:latin typeface="Arial"/>
            </a:endParaRPr>
          </a:p>
          <a:p>
            <a:pPr marL="571680" indent="-571680" defTabSz="914400">
              <a:lnSpc>
                <a:spcPct val="100000"/>
              </a:lnSpc>
              <a:buClr>
                <a:srgbClr val="000000"/>
              </a:buClr>
              <a:buFont typeface="Arial"/>
              <a:buChar char="•"/>
            </a:pPr>
            <a:r>
              <a:rPr b="0" lang="en-GB" sz="2800" strike="noStrike" u="none">
                <a:solidFill>
                  <a:schemeClr val="dk1"/>
                </a:solidFill>
                <a:effectLst/>
                <a:uFillTx/>
                <a:latin typeface="Calibri"/>
              </a:rPr>
              <a:t>DBS clearance is obtained for all staff, PCC members and volunteers for whom it is required.</a:t>
            </a:r>
            <a:endParaRPr b="0" lang="en-GB" sz="2800" strike="noStrike" u="none">
              <a:solidFill>
                <a:srgbClr val="000000"/>
              </a:solidFill>
              <a:effectLst/>
              <a:uFillTx/>
              <a:latin typeface="Arial"/>
            </a:endParaRPr>
          </a:p>
          <a:p>
            <a:pPr marL="571680" indent="-571680" defTabSz="914400">
              <a:lnSpc>
                <a:spcPct val="100000"/>
              </a:lnSpc>
              <a:buClr>
                <a:srgbClr val="000000"/>
              </a:buClr>
              <a:buFont typeface="Arial"/>
              <a:buChar char="•"/>
            </a:pPr>
            <a:r>
              <a:rPr b="0" lang="en-GB" sz="2800" strike="noStrike" u="none">
                <a:solidFill>
                  <a:schemeClr val="dk1"/>
                </a:solidFill>
                <a:effectLst/>
                <a:uFillTx/>
                <a:latin typeface="Calibri"/>
              </a:rPr>
              <a:t>The appropriate level of safeguarding training is undertaken by staff and volunteers as outlined in the Diocesan guidelines.</a:t>
            </a:r>
            <a:endParaRPr b="0" lang="en-GB" sz="2800" strike="noStrike" u="none">
              <a:solidFill>
                <a:srgbClr val="000000"/>
              </a:solidFill>
              <a:effectLst/>
              <a:uFillTx/>
              <a:latin typeface="Arial"/>
            </a:endParaRPr>
          </a:p>
          <a:p>
            <a:pPr marL="571680" indent="-571680" defTabSz="914400">
              <a:lnSpc>
                <a:spcPct val="100000"/>
              </a:lnSpc>
              <a:buClr>
                <a:srgbClr val="000000"/>
              </a:buClr>
              <a:buFont typeface="Arial"/>
              <a:buChar char="•"/>
            </a:pPr>
            <a:r>
              <a:rPr b="0" lang="en-GB" sz="2800" strike="noStrike" u="none">
                <a:solidFill>
                  <a:schemeClr val="dk1"/>
                </a:solidFill>
                <a:effectLst/>
                <a:uFillTx/>
                <a:latin typeface="Calibri"/>
              </a:rPr>
              <a:t>Policies and practice guidelines are established.</a:t>
            </a:r>
            <a:endParaRPr b="0" lang="en-GB" sz="2800" strike="noStrike" u="none">
              <a:solidFill>
                <a:srgbClr val="000000"/>
              </a:solidFill>
              <a:effectLst/>
              <a:uFillTx/>
              <a:latin typeface="Arial"/>
            </a:endParaRPr>
          </a:p>
          <a:p>
            <a:pPr marL="571680" indent="-571680" defTabSz="914400">
              <a:lnSpc>
                <a:spcPct val="100000"/>
              </a:lnSpc>
              <a:buClr>
                <a:srgbClr val="000000"/>
              </a:buClr>
              <a:buFont typeface="Arial"/>
              <a:buChar char="•"/>
            </a:pPr>
            <a:r>
              <a:rPr b="0" lang="en-GB" sz="2800" strike="noStrike" u="none">
                <a:solidFill>
                  <a:schemeClr val="dk1"/>
                </a:solidFill>
                <a:effectLst/>
                <a:uFillTx/>
                <a:latin typeface="Calibri"/>
              </a:rPr>
              <a:t>The  importance  of safeguarding is conveyed to and embraced by the congregation.</a:t>
            </a:r>
            <a:endParaRPr b="0" lang="en-GB" sz="2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alpha val="50000"/>
          </a:schemeClr>
        </a:solidFill>
      </p:bgPr>
    </p:bg>
    <p:spTree>
      <p:nvGrpSpPr>
        <p:cNvPr id="1" name=""/>
        <p:cNvGrpSpPr/>
        <p:nvPr/>
      </p:nvGrpSpPr>
      <p:grpSpPr>
        <a:xfrm>
          <a:off x="0" y="0"/>
          <a:ext cx="0" cy="0"/>
          <a:chOff x="0" y="0"/>
          <a:chExt cx="0" cy="0"/>
        </a:xfrm>
      </p:grpSpPr>
      <p:sp>
        <p:nvSpPr>
          <p:cNvPr id="72" name="TextBox 1"/>
          <p:cNvSpPr/>
          <p:nvPr/>
        </p:nvSpPr>
        <p:spPr>
          <a:xfrm>
            <a:off x="2133720" y="279360"/>
            <a:ext cx="7923960" cy="76860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algn="ctr" defTabSz="914400">
              <a:lnSpc>
                <a:spcPct val="100000"/>
              </a:lnSpc>
            </a:pPr>
            <a:r>
              <a:rPr b="1" lang="en-GB" sz="4400" strike="noStrike" u="none">
                <a:solidFill>
                  <a:schemeClr val="dk1"/>
                </a:solidFill>
                <a:effectLst/>
                <a:uFillTx/>
                <a:latin typeface="Calibri"/>
              </a:rPr>
              <a:t>Operating a Safeguarding Culture</a:t>
            </a:r>
            <a:endParaRPr b="0" lang="en-GB" sz="4400" strike="noStrike" u="none">
              <a:solidFill>
                <a:srgbClr val="000000"/>
              </a:solidFill>
              <a:effectLst/>
              <a:uFillTx/>
              <a:latin typeface="Arial"/>
            </a:endParaRPr>
          </a:p>
        </p:txBody>
      </p:sp>
      <p:sp>
        <p:nvSpPr>
          <p:cNvPr id="73" name="TextBox 3"/>
          <p:cNvSpPr/>
          <p:nvPr/>
        </p:nvSpPr>
        <p:spPr>
          <a:xfrm>
            <a:off x="1078560" y="1264680"/>
            <a:ext cx="10045800" cy="511956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defTabSz="914400">
              <a:lnSpc>
                <a:spcPct val="100000"/>
              </a:lnSpc>
            </a:pPr>
            <a:r>
              <a:rPr b="0" lang="en-GB" sz="3000" strike="noStrike" u="none">
                <a:solidFill>
                  <a:schemeClr val="dk1"/>
                </a:solidFill>
                <a:effectLst/>
                <a:uFillTx/>
                <a:latin typeface="Calibri"/>
              </a:rPr>
              <a:t>With Children and Young People (1)</a:t>
            </a:r>
            <a:endParaRPr b="0" lang="en-GB" sz="3000" strike="noStrike" u="none">
              <a:solidFill>
                <a:srgbClr val="000000"/>
              </a:solidFill>
              <a:effectLst/>
              <a:uFillTx/>
              <a:latin typeface="Arial"/>
            </a:endParaRPr>
          </a:p>
          <a:p>
            <a:pPr defTabSz="914400">
              <a:lnSpc>
                <a:spcPct val="100000"/>
              </a:lnSpc>
            </a:pPr>
            <a:endParaRPr b="0" lang="en-GB" sz="30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3000" strike="noStrike" u="none">
                <a:solidFill>
                  <a:schemeClr val="dk1"/>
                </a:solidFill>
                <a:effectLst/>
                <a:uFillTx/>
                <a:latin typeface="Calibri"/>
              </a:rPr>
              <a:t>Adult-child ratios should be adhered to.</a:t>
            </a:r>
            <a:endParaRPr b="0" lang="en-GB" sz="30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3000" strike="noStrike" u="none">
                <a:solidFill>
                  <a:schemeClr val="dk1"/>
                </a:solidFill>
                <a:effectLst/>
                <a:uFillTx/>
                <a:latin typeface="Calibri"/>
              </a:rPr>
              <a:t>At least two leaders should be present with one male and one female leader for mixed age or gender activities. </a:t>
            </a:r>
            <a:endParaRPr b="0" lang="en-GB" sz="30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3000" strike="noStrike" u="none">
                <a:solidFill>
                  <a:schemeClr val="dk1"/>
                </a:solidFill>
                <a:effectLst/>
                <a:uFillTx/>
                <a:latin typeface="Calibri"/>
              </a:rPr>
              <a:t>Parental contact details and any medical information should be recorded and a register taken at each meeting.</a:t>
            </a:r>
            <a:endParaRPr b="0" lang="en-GB" sz="30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3000" strike="noStrike" u="none">
                <a:solidFill>
                  <a:schemeClr val="dk1"/>
                </a:solidFill>
                <a:effectLst/>
                <a:uFillTx/>
                <a:latin typeface="Calibri"/>
              </a:rPr>
              <a:t>If any one-to-one counselling, pastoral, or study sessions take place parental consent must be sought and a colleague informed.  A brief written record should be made (including the date).</a:t>
            </a:r>
            <a:endParaRPr b="0" lang="en-GB" sz="3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alpha val="50000"/>
          </a:schemeClr>
        </a:solidFill>
      </p:bgPr>
    </p:bg>
    <p:spTree>
      <p:nvGrpSpPr>
        <p:cNvPr id="1" name=""/>
        <p:cNvGrpSpPr/>
        <p:nvPr/>
      </p:nvGrpSpPr>
      <p:grpSpPr>
        <a:xfrm>
          <a:off x="0" y="0"/>
          <a:ext cx="0" cy="0"/>
          <a:chOff x="0" y="0"/>
          <a:chExt cx="0" cy="0"/>
        </a:xfrm>
      </p:grpSpPr>
      <p:sp>
        <p:nvSpPr>
          <p:cNvPr id="74" name="TextBox 1"/>
          <p:cNvSpPr/>
          <p:nvPr/>
        </p:nvSpPr>
        <p:spPr>
          <a:xfrm>
            <a:off x="2117160" y="279360"/>
            <a:ext cx="7957080" cy="76860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algn="ctr" defTabSz="914400">
              <a:lnSpc>
                <a:spcPct val="100000"/>
              </a:lnSpc>
            </a:pPr>
            <a:r>
              <a:rPr b="1" lang="en-GB" sz="4400" strike="noStrike" u="none">
                <a:solidFill>
                  <a:schemeClr val="dk1"/>
                </a:solidFill>
                <a:effectLst/>
                <a:uFillTx/>
                <a:latin typeface="Calibri"/>
              </a:rPr>
              <a:t>Operating a Safeguarding Culture</a:t>
            </a:r>
            <a:endParaRPr b="0" lang="en-GB" sz="4400" strike="noStrike" u="none">
              <a:solidFill>
                <a:srgbClr val="000000"/>
              </a:solidFill>
              <a:effectLst/>
              <a:uFillTx/>
              <a:latin typeface="Arial"/>
            </a:endParaRPr>
          </a:p>
        </p:txBody>
      </p:sp>
      <p:sp>
        <p:nvSpPr>
          <p:cNvPr id="75" name="TextBox 3"/>
          <p:cNvSpPr/>
          <p:nvPr/>
        </p:nvSpPr>
        <p:spPr>
          <a:xfrm>
            <a:off x="1078560" y="1264680"/>
            <a:ext cx="10045800" cy="516996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defTabSz="914400">
              <a:lnSpc>
                <a:spcPct val="100000"/>
              </a:lnSpc>
            </a:pPr>
            <a:r>
              <a:rPr b="0" lang="en-GB" sz="3000" strike="noStrike" u="none">
                <a:solidFill>
                  <a:schemeClr val="dk1"/>
                </a:solidFill>
                <a:effectLst/>
                <a:uFillTx/>
                <a:latin typeface="Calibri"/>
              </a:rPr>
              <a:t>With Children and Young People (2)</a:t>
            </a:r>
            <a:endParaRPr b="0" lang="en-GB" sz="3000" strike="noStrike" u="none">
              <a:solidFill>
                <a:srgbClr val="000000"/>
              </a:solidFill>
              <a:effectLst/>
              <a:uFillTx/>
              <a:latin typeface="Arial"/>
            </a:endParaRPr>
          </a:p>
          <a:p>
            <a:pPr defTabSz="914400">
              <a:lnSpc>
                <a:spcPct val="100000"/>
              </a:lnSpc>
            </a:pPr>
            <a:endParaRPr b="0" lang="en-GB" sz="30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3000" strike="noStrike" u="none">
                <a:solidFill>
                  <a:schemeClr val="dk1"/>
                </a:solidFill>
                <a:effectLst/>
                <a:uFillTx/>
                <a:latin typeface="Calibri"/>
              </a:rPr>
              <a:t>Physical contact should be minimal, socially acceptable and in public (but may be necessary if a child is injured for example).</a:t>
            </a:r>
            <a:endParaRPr b="0" lang="en-GB" sz="30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3000" strike="noStrike" u="none">
                <a:solidFill>
                  <a:schemeClr val="dk1"/>
                </a:solidFill>
                <a:effectLst/>
                <a:uFillTx/>
                <a:latin typeface="Calibri"/>
              </a:rPr>
              <a:t>Leaders should know how to respond should a child reveal something that causes concern.  This may be verbal, disturbing behaviour, unexplained injuries, etc. (specific advice is included in the Safeguarding Pack).</a:t>
            </a:r>
            <a:endParaRPr b="0" lang="en-GB" sz="30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3000" strike="noStrike" u="none">
                <a:solidFill>
                  <a:schemeClr val="dk1"/>
                </a:solidFill>
                <a:effectLst/>
                <a:uFillTx/>
                <a:latin typeface="Calibri"/>
              </a:rPr>
              <a:t>Keep a written, signed and dated record of any incident or disclosure.</a:t>
            </a:r>
            <a:endParaRPr b="0" lang="en-GB" sz="3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alpha val="50000"/>
          </a:schemeClr>
        </a:solidFill>
      </p:bgPr>
    </p:bg>
    <p:spTree>
      <p:nvGrpSpPr>
        <p:cNvPr id="1" name=""/>
        <p:cNvGrpSpPr/>
        <p:nvPr/>
      </p:nvGrpSpPr>
      <p:grpSpPr>
        <a:xfrm>
          <a:off x="0" y="0"/>
          <a:ext cx="0" cy="0"/>
          <a:chOff x="0" y="0"/>
          <a:chExt cx="0" cy="0"/>
        </a:xfrm>
      </p:grpSpPr>
      <p:sp>
        <p:nvSpPr>
          <p:cNvPr id="76" name="TextBox 1"/>
          <p:cNvSpPr/>
          <p:nvPr/>
        </p:nvSpPr>
        <p:spPr>
          <a:xfrm>
            <a:off x="2094840" y="290520"/>
            <a:ext cx="8001720" cy="76860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algn="ctr" defTabSz="914400">
              <a:lnSpc>
                <a:spcPct val="100000"/>
              </a:lnSpc>
            </a:pPr>
            <a:r>
              <a:rPr b="1" lang="en-GB" sz="4400" strike="noStrike" u="none">
                <a:solidFill>
                  <a:schemeClr val="dk1"/>
                </a:solidFill>
                <a:effectLst/>
                <a:uFillTx/>
                <a:latin typeface="Calibri"/>
              </a:rPr>
              <a:t>Operating a Safeguarding Culture</a:t>
            </a:r>
            <a:endParaRPr b="0" lang="en-GB" sz="4400" strike="noStrike" u="none">
              <a:solidFill>
                <a:srgbClr val="000000"/>
              </a:solidFill>
              <a:effectLst/>
              <a:uFillTx/>
              <a:latin typeface="Arial"/>
            </a:endParaRPr>
          </a:p>
        </p:txBody>
      </p:sp>
      <p:sp>
        <p:nvSpPr>
          <p:cNvPr id="77" name="TextBox 3"/>
          <p:cNvSpPr/>
          <p:nvPr/>
        </p:nvSpPr>
        <p:spPr>
          <a:xfrm>
            <a:off x="1078560" y="1264680"/>
            <a:ext cx="10045800" cy="540072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defTabSz="914400">
              <a:lnSpc>
                <a:spcPct val="100000"/>
              </a:lnSpc>
            </a:pPr>
            <a:r>
              <a:rPr b="0" lang="en-GB" sz="2700" strike="noStrike" u="none">
                <a:solidFill>
                  <a:schemeClr val="dk1"/>
                </a:solidFill>
                <a:effectLst/>
                <a:uFillTx/>
                <a:latin typeface="Calibri"/>
              </a:rPr>
              <a:t>With Children and Young People (3)</a:t>
            </a:r>
            <a:endParaRPr b="0" lang="en-GB" sz="2700" strike="noStrike" u="none">
              <a:solidFill>
                <a:srgbClr val="000000"/>
              </a:solidFill>
              <a:effectLst/>
              <a:uFillTx/>
              <a:latin typeface="Arial"/>
            </a:endParaRPr>
          </a:p>
          <a:p>
            <a:pPr defTabSz="914400">
              <a:lnSpc>
                <a:spcPct val="100000"/>
              </a:lnSpc>
            </a:pPr>
            <a:endParaRPr b="0" lang="en-GB" sz="2400" strike="noStrike" u="none">
              <a:solidFill>
                <a:srgbClr val="000000"/>
              </a:solidFill>
              <a:effectLst/>
              <a:uFillTx/>
              <a:latin typeface="Arial"/>
            </a:endParaRPr>
          </a:p>
          <a:p>
            <a:pPr defTabSz="914400">
              <a:lnSpc>
                <a:spcPct val="100000"/>
              </a:lnSpc>
            </a:pPr>
            <a:r>
              <a:rPr b="0" lang="en-GB" sz="2700" strike="noStrike" u="none">
                <a:solidFill>
                  <a:schemeClr val="dk1"/>
                </a:solidFill>
                <a:effectLst/>
                <a:uFillTx/>
                <a:latin typeface="Calibri"/>
              </a:rPr>
              <a:t>Electronic Communication and Virtual Meetings</a:t>
            </a:r>
            <a:endParaRPr b="0" lang="en-GB" sz="2700" strike="noStrike" u="none">
              <a:solidFill>
                <a:srgbClr val="000000"/>
              </a:solidFill>
              <a:effectLst/>
              <a:uFillTx/>
              <a:latin typeface="Arial"/>
            </a:endParaRPr>
          </a:p>
          <a:p>
            <a:pPr defTabSz="914400">
              <a:lnSpc>
                <a:spcPct val="100000"/>
              </a:lnSpc>
            </a:pPr>
            <a:endParaRPr b="0" lang="en-GB" sz="2400" strike="noStrike" u="none">
              <a:solidFill>
                <a:srgbClr val="000000"/>
              </a:solidFill>
              <a:effectLst/>
              <a:uFillTx/>
              <a:latin typeface="Arial"/>
            </a:endParaRPr>
          </a:p>
          <a:p>
            <a:pPr defTabSz="914400">
              <a:lnSpc>
                <a:spcPct val="100000"/>
              </a:lnSpc>
            </a:pPr>
            <a:r>
              <a:rPr b="0" lang="en-GB" sz="2700" strike="noStrike" u="none">
                <a:solidFill>
                  <a:schemeClr val="dk1"/>
                </a:solidFill>
                <a:effectLst/>
                <a:uFillTx/>
                <a:latin typeface="Calibri"/>
              </a:rPr>
              <a:t>The way we communicate has changed significantly.  Since the first lockdown in 2020 e-mails, texts, WhatsAp messages, Zoom meetings, etc. have been a great help in maintaining contact between individuals and groups.  But their use has also raised a range of safeguarding issues.</a:t>
            </a:r>
            <a:endParaRPr b="0" lang="en-GB" sz="2700" strike="noStrike" u="none">
              <a:solidFill>
                <a:srgbClr val="000000"/>
              </a:solidFill>
              <a:effectLst/>
              <a:uFillTx/>
              <a:latin typeface="Arial"/>
            </a:endParaRPr>
          </a:p>
          <a:p>
            <a:pPr defTabSz="914400">
              <a:lnSpc>
                <a:spcPct val="100000"/>
              </a:lnSpc>
            </a:pPr>
            <a:r>
              <a:rPr b="0" lang="en-GB" sz="2700" strike="noStrike" u="none">
                <a:solidFill>
                  <a:schemeClr val="dk1"/>
                </a:solidFill>
                <a:effectLst/>
                <a:uFillTx/>
                <a:latin typeface="Calibri"/>
              </a:rPr>
              <a:t>Protocols have been established in All Saints depending on the age of the members of the children and young people's groups but the main recommendation is to copy a parent and another leader into any message and follow the “two leaders “ rule for meetings on-line.</a:t>
            </a:r>
            <a:endParaRPr b="0" lang="en-GB" sz="27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alpha val="50000"/>
          </a:schemeClr>
        </a:solidFill>
      </p:bgPr>
    </p:bg>
    <p:spTree>
      <p:nvGrpSpPr>
        <p:cNvPr id="1" name=""/>
        <p:cNvGrpSpPr/>
        <p:nvPr/>
      </p:nvGrpSpPr>
      <p:grpSpPr>
        <a:xfrm>
          <a:off x="0" y="0"/>
          <a:ext cx="0" cy="0"/>
          <a:chOff x="0" y="0"/>
          <a:chExt cx="0" cy="0"/>
        </a:xfrm>
      </p:grpSpPr>
      <p:sp>
        <p:nvSpPr>
          <p:cNvPr id="78" name="TextBox 1"/>
          <p:cNvSpPr/>
          <p:nvPr/>
        </p:nvSpPr>
        <p:spPr>
          <a:xfrm>
            <a:off x="1078560" y="268200"/>
            <a:ext cx="10045800" cy="76860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defTabSz="914400">
              <a:lnSpc>
                <a:spcPct val="100000"/>
              </a:lnSpc>
            </a:pPr>
            <a:r>
              <a:rPr b="1" lang="en-GB" sz="4400" strike="noStrike" u="none">
                <a:solidFill>
                  <a:schemeClr val="dk1"/>
                </a:solidFill>
                <a:effectLst/>
                <a:uFillTx/>
                <a:latin typeface="Calibri"/>
              </a:rPr>
              <a:t>What to do if a child tells you about abuse </a:t>
            </a:r>
            <a:endParaRPr b="0" lang="en-GB" sz="4400" strike="noStrike" u="none">
              <a:solidFill>
                <a:srgbClr val="000000"/>
              </a:solidFill>
              <a:effectLst/>
              <a:uFillTx/>
              <a:latin typeface="Arial"/>
            </a:endParaRPr>
          </a:p>
        </p:txBody>
      </p:sp>
      <p:sp>
        <p:nvSpPr>
          <p:cNvPr id="79" name="TextBox 3"/>
          <p:cNvSpPr/>
          <p:nvPr/>
        </p:nvSpPr>
        <p:spPr>
          <a:xfrm>
            <a:off x="1016640" y="1264680"/>
            <a:ext cx="10157040" cy="544680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marL="457200" indent="-457200" defTabSz="914400">
              <a:lnSpc>
                <a:spcPct val="100000"/>
              </a:lnSpc>
              <a:buClr>
                <a:srgbClr val="000000"/>
              </a:buClr>
              <a:buFont typeface="Arial"/>
              <a:buChar char="•"/>
            </a:pPr>
            <a:r>
              <a:rPr b="0" lang="en-GB" sz="2900" strike="noStrike" u="none">
                <a:solidFill>
                  <a:schemeClr val="dk1"/>
                </a:solidFill>
                <a:effectLst/>
                <a:uFillTx/>
                <a:latin typeface="Calibri"/>
              </a:rPr>
              <a:t>If approached be prepared to listen.</a:t>
            </a:r>
            <a:endParaRPr b="0" lang="en-GB" sz="29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2900" strike="noStrike" u="none">
                <a:solidFill>
                  <a:schemeClr val="dk1"/>
                </a:solidFill>
                <a:effectLst/>
                <a:uFillTx/>
                <a:latin typeface="Calibri"/>
              </a:rPr>
              <a:t>Don’t ask questions, jump to conclusions, start an investigation.</a:t>
            </a:r>
            <a:endParaRPr b="0" lang="en-GB" sz="29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2900" strike="noStrike" u="none">
                <a:solidFill>
                  <a:schemeClr val="dk1"/>
                </a:solidFill>
                <a:effectLst/>
                <a:uFillTx/>
                <a:latin typeface="Calibri"/>
              </a:rPr>
              <a:t>Demonstrate that you understand what your are being told.</a:t>
            </a:r>
            <a:endParaRPr b="0" lang="en-GB" sz="29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2900" strike="noStrike" u="none">
                <a:solidFill>
                  <a:schemeClr val="dk1"/>
                </a:solidFill>
                <a:effectLst/>
                <a:uFillTx/>
                <a:latin typeface="Calibri"/>
              </a:rPr>
              <a:t>If necessary adopt the </a:t>
            </a:r>
            <a:r>
              <a:rPr b="1" lang="en-GB" sz="2900" strike="noStrike" u="none">
                <a:solidFill>
                  <a:schemeClr val="dk1"/>
                </a:solidFill>
                <a:effectLst/>
                <a:uFillTx/>
                <a:latin typeface="Calibri"/>
              </a:rPr>
              <a:t>TED </a:t>
            </a:r>
            <a:r>
              <a:rPr b="0" lang="en-GB" sz="2900" strike="noStrike" u="none">
                <a:solidFill>
                  <a:schemeClr val="dk1"/>
                </a:solidFill>
                <a:effectLst/>
                <a:uFillTx/>
                <a:latin typeface="Calibri"/>
              </a:rPr>
              <a:t>formula:</a:t>
            </a:r>
            <a:endParaRPr b="0" lang="en-GB" sz="2900" strike="noStrike" u="none">
              <a:solidFill>
                <a:srgbClr val="000000"/>
              </a:solidFill>
              <a:effectLst/>
              <a:uFillTx/>
              <a:latin typeface="Arial"/>
            </a:endParaRPr>
          </a:p>
          <a:p>
            <a:pPr defTabSz="914400">
              <a:lnSpc>
                <a:spcPct val="100000"/>
              </a:lnSpc>
            </a:pPr>
            <a:r>
              <a:rPr b="1" lang="en-GB" sz="2900" strike="noStrike" u="none">
                <a:solidFill>
                  <a:schemeClr val="dk1"/>
                </a:solidFill>
                <a:effectLst/>
                <a:uFillTx/>
                <a:latin typeface="Calibri"/>
              </a:rPr>
              <a:t>	</a:t>
            </a:r>
            <a:r>
              <a:rPr b="1" lang="en-GB" sz="2900" strike="noStrike" u="none">
                <a:solidFill>
                  <a:schemeClr val="dk1"/>
                </a:solidFill>
                <a:effectLst/>
                <a:uFillTx/>
                <a:latin typeface="Calibri"/>
              </a:rPr>
              <a:t>TELL </a:t>
            </a:r>
            <a:r>
              <a:rPr b="1" lang="en-GB" sz="2900" strike="noStrike" u="none">
                <a:solidFill>
                  <a:schemeClr val="dk1"/>
                </a:solidFill>
                <a:effectLst/>
                <a:uFillTx/>
                <a:latin typeface="Calibri"/>
              </a:rPr>
              <a:t>	</a:t>
            </a:r>
            <a:r>
              <a:rPr b="1" lang="en-GB" sz="2900" strike="noStrike" u="none">
                <a:solidFill>
                  <a:schemeClr val="dk1"/>
                </a:solidFill>
                <a:effectLst/>
                <a:uFillTx/>
                <a:latin typeface="Calibri"/>
              </a:rPr>
              <a:t>	</a:t>
            </a:r>
            <a:r>
              <a:rPr b="0" lang="en-GB" sz="2900" strike="noStrike" u="none">
                <a:solidFill>
                  <a:schemeClr val="dk1"/>
                </a:solidFill>
                <a:effectLst/>
                <a:uFillTx/>
                <a:latin typeface="Calibri"/>
              </a:rPr>
              <a:t>(Can you </a:t>
            </a:r>
            <a:r>
              <a:rPr b="1" lang="en-GB" sz="2900" strike="noStrike" u="none">
                <a:solidFill>
                  <a:schemeClr val="dk1"/>
                </a:solidFill>
                <a:effectLst/>
                <a:uFillTx/>
                <a:latin typeface="Calibri"/>
              </a:rPr>
              <a:t>tell</a:t>
            </a:r>
            <a:r>
              <a:rPr b="0" lang="en-GB" sz="2900" strike="noStrike" u="none">
                <a:solidFill>
                  <a:schemeClr val="dk1"/>
                </a:solidFill>
                <a:effectLst/>
                <a:uFillTx/>
                <a:latin typeface="Calibri"/>
              </a:rPr>
              <a:t> me about that?)</a:t>
            </a:r>
            <a:endParaRPr b="0" lang="en-GB" sz="2900" strike="noStrike" u="none">
              <a:solidFill>
                <a:srgbClr val="000000"/>
              </a:solidFill>
              <a:effectLst/>
              <a:uFillTx/>
              <a:latin typeface="Arial"/>
            </a:endParaRPr>
          </a:p>
          <a:p>
            <a:pPr defTabSz="914400">
              <a:lnSpc>
                <a:spcPct val="100000"/>
              </a:lnSpc>
            </a:pPr>
            <a:r>
              <a:rPr b="1" lang="en-GB" sz="2900" strike="noStrike" u="none">
                <a:solidFill>
                  <a:schemeClr val="dk1"/>
                </a:solidFill>
                <a:effectLst/>
                <a:uFillTx/>
                <a:latin typeface="Calibri"/>
              </a:rPr>
              <a:t>	</a:t>
            </a:r>
            <a:r>
              <a:rPr b="1" lang="en-GB" sz="2900" strike="noStrike" u="none">
                <a:solidFill>
                  <a:schemeClr val="dk1"/>
                </a:solidFill>
                <a:effectLst/>
                <a:uFillTx/>
                <a:latin typeface="Calibri"/>
              </a:rPr>
              <a:t>EXPLAIN</a:t>
            </a:r>
            <a:r>
              <a:rPr b="1" lang="en-GB" sz="2900" strike="noStrike" u="none">
                <a:solidFill>
                  <a:schemeClr val="dk1"/>
                </a:solidFill>
                <a:effectLst/>
                <a:uFillTx/>
                <a:latin typeface="Calibri"/>
              </a:rPr>
              <a:t>	</a:t>
            </a:r>
            <a:r>
              <a:rPr b="0" lang="en-GB" sz="2900" strike="noStrike" u="none">
                <a:solidFill>
                  <a:schemeClr val="dk1"/>
                </a:solidFill>
                <a:effectLst/>
                <a:uFillTx/>
                <a:latin typeface="Calibri"/>
              </a:rPr>
              <a:t>(Could you </a:t>
            </a:r>
            <a:r>
              <a:rPr b="1" lang="en-GB" sz="2900" strike="noStrike" u="none">
                <a:solidFill>
                  <a:schemeClr val="dk1"/>
                </a:solidFill>
                <a:effectLst/>
                <a:uFillTx/>
                <a:latin typeface="Calibri"/>
              </a:rPr>
              <a:t>explain</a:t>
            </a:r>
            <a:r>
              <a:rPr b="0" lang="en-GB" sz="2900" strike="noStrike" u="none">
                <a:solidFill>
                  <a:schemeClr val="dk1"/>
                </a:solidFill>
                <a:effectLst/>
                <a:uFillTx/>
                <a:latin typeface="Calibri"/>
              </a:rPr>
              <a:t> what you mean?)</a:t>
            </a:r>
            <a:endParaRPr b="0" lang="en-GB" sz="2900" strike="noStrike" u="none">
              <a:solidFill>
                <a:srgbClr val="000000"/>
              </a:solidFill>
              <a:effectLst/>
              <a:uFillTx/>
              <a:latin typeface="Arial"/>
            </a:endParaRPr>
          </a:p>
          <a:p>
            <a:pPr defTabSz="914400">
              <a:lnSpc>
                <a:spcPct val="100000"/>
              </a:lnSpc>
            </a:pPr>
            <a:r>
              <a:rPr b="1" lang="en-GB" sz="2900" strike="noStrike" u="none">
                <a:solidFill>
                  <a:schemeClr val="dk1"/>
                </a:solidFill>
                <a:effectLst/>
                <a:uFillTx/>
                <a:latin typeface="Calibri"/>
              </a:rPr>
              <a:t>	</a:t>
            </a:r>
            <a:r>
              <a:rPr b="1" lang="en-GB" sz="2900" strike="noStrike" u="none">
                <a:solidFill>
                  <a:schemeClr val="dk1"/>
                </a:solidFill>
                <a:effectLst/>
                <a:uFillTx/>
                <a:latin typeface="Calibri"/>
              </a:rPr>
              <a:t>DESCRIBE</a:t>
            </a:r>
            <a:r>
              <a:rPr b="1" lang="en-GB" sz="2900" strike="noStrike" u="none">
                <a:solidFill>
                  <a:schemeClr val="dk1"/>
                </a:solidFill>
                <a:effectLst/>
                <a:uFillTx/>
                <a:latin typeface="Calibri"/>
              </a:rPr>
              <a:t>	</a:t>
            </a:r>
            <a:r>
              <a:rPr b="0" lang="en-GB" sz="2900" strike="noStrike" u="none">
                <a:solidFill>
                  <a:schemeClr val="dk1"/>
                </a:solidFill>
                <a:effectLst/>
                <a:uFillTx/>
                <a:latin typeface="Calibri"/>
              </a:rPr>
              <a:t>(Can you </a:t>
            </a:r>
            <a:r>
              <a:rPr b="1" lang="en-GB" sz="2900" strike="noStrike" u="none">
                <a:solidFill>
                  <a:schemeClr val="dk1"/>
                </a:solidFill>
                <a:effectLst/>
                <a:uFillTx/>
                <a:latin typeface="Calibri"/>
              </a:rPr>
              <a:t>describe </a:t>
            </a:r>
            <a:r>
              <a:rPr b="0" lang="en-GB" sz="2900" strike="noStrike" u="none">
                <a:solidFill>
                  <a:schemeClr val="dk1"/>
                </a:solidFill>
                <a:effectLst/>
                <a:uFillTx/>
                <a:latin typeface="Calibri"/>
              </a:rPr>
              <a:t>that to me?)</a:t>
            </a:r>
            <a:endParaRPr b="0" lang="en-GB" sz="29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2900" strike="noStrike" u="none">
                <a:solidFill>
                  <a:schemeClr val="dk1"/>
                </a:solidFill>
                <a:effectLst/>
                <a:uFillTx/>
                <a:latin typeface="Calibri"/>
              </a:rPr>
              <a:t>Reassure the child and say that you will</a:t>
            </a:r>
            <a:r>
              <a:rPr b="1" lang="en-GB" sz="2900" strike="noStrike" u="none">
                <a:solidFill>
                  <a:schemeClr val="dk1"/>
                </a:solidFill>
                <a:effectLst/>
                <a:uFillTx/>
                <a:latin typeface="Calibri"/>
              </a:rPr>
              <a:t> </a:t>
            </a:r>
            <a:r>
              <a:rPr b="0" lang="en-GB" sz="2900" strike="noStrike" u="none">
                <a:solidFill>
                  <a:schemeClr val="dk1"/>
                </a:solidFill>
                <a:effectLst/>
                <a:uFillTx/>
                <a:latin typeface="Calibri"/>
              </a:rPr>
              <a:t>do your best to help.  What you do next will depend on what you have been told.</a:t>
            </a:r>
            <a:endParaRPr b="0" lang="en-GB" sz="29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1" lang="en-GB" sz="2900" strike="noStrike" u="none">
                <a:solidFill>
                  <a:schemeClr val="dk1"/>
                </a:solidFill>
                <a:effectLst/>
                <a:uFillTx/>
                <a:latin typeface="Calibri"/>
              </a:rPr>
              <a:t>Never</a:t>
            </a:r>
            <a:r>
              <a:rPr b="0" lang="en-GB" sz="2900" strike="noStrike" u="none">
                <a:solidFill>
                  <a:schemeClr val="dk1"/>
                </a:solidFill>
                <a:effectLst/>
                <a:uFillTx/>
                <a:latin typeface="Calibri"/>
              </a:rPr>
              <a:t> promise not to tell (keep a secret) it may be necessary to do so to keep the child safe.</a:t>
            </a:r>
            <a:endParaRPr b="0" lang="en-GB" sz="29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2900" strike="noStrike" u="none">
                <a:solidFill>
                  <a:schemeClr val="dk1"/>
                </a:solidFill>
                <a:effectLst/>
                <a:uFillTx/>
                <a:latin typeface="Calibri"/>
              </a:rPr>
              <a:t>Record the conversation on the </a:t>
            </a:r>
            <a:r>
              <a:rPr b="1" lang="en-GB" sz="2900" strike="noStrike" u="none">
                <a:solidFill>
                  <a:schemeClr val="dk1"/>
                </a:solidFill>
                <a:effectLst/>
                <a:uFillTx/>
                <a:latin typeface="Calibri"/>
              </a:rPr>
              <a:t>“Logging a Concern” </a:t>
            </a:r>
            <a:r>
              <a:rPr b="0" lang="en-GB" sz="2900" strike="noStrike" u="none">
                <a:solidFill>
                  <a:schemeClr val="dk1"/>
                </a:solidFill>
                <a:effectLst/>
                <a:uFillTx/>
                <a:latin typeface="Calibri"/>
              </a:rPr>
              <a:t>form.</a:t>
            </a:r>
            <a:endParaRPr b="0" lang="en-GB" sz="2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alpha val="50000"/>
          </a:schemeClr>
        </a:solidFill>
      </p:bgPr>
    </p:bg>
    <p:spTree>
      <p:nvGrpSpPr>
        <p:cNvPr id="1" name=""/>
        <p:cNvGrpSpPr/>
        <p:nvPr/>
      </p:nvGrpSpPr>
      <p:grpSpPr>
        <a:xfrm>
          <a:off x="0" y="0"/>
          <a:ext cx="0" cy="0"/>
          <a:chOff x="0" y="0"/>
          <a:chExt cx="0" cy="0"/>
        </a:xfrm>
      </p:grpSpPr>
      <p:sp>
        <p:nvSpPr>
          <p:cNvPr id="80" name="TextBox 1"/>
          <p:cNvSpPr/>
          <p:nvPr/>
        </p:nvSpPr>
        <p:spPr>
          <a:xfrm>
            <a:off x="1078560" y="268200"/>
            <a:ext cx="10045800" cy="76860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defTabSz="914400">
              <a:lnSpc>
                <a:spcPct val="100000"/>
              </a:lnSpc>
            </a:pPr>
            <a:r>
              <a:rPr b="1" lang="en-GB" sz="4400" strike="noStrike" u="none">
                <a:solidFill>
                  <a:schemeClr val="dk1"/>
                </a:solidFill>
                <a:effectLst/>
                <a:uFillTx/>
                <a:latin typeface="Calibri"/>
              </a:rPr>
              <a:t>Vulnerable Adults </a:t>
            </a:r>
            <a:endParaRPr b="0" lang="en-GB" sz="4400" strike="noStrike" u="none">
              <a:solidFill>
                <a:srgbClr val="000000"/>
              </a:solidFill>
              <a:effectLst/>
              <a:uFillTx/>
              <a:latin typeface="Arial"/>
            </a:endParaRPr>
          </a:p>
        </p:txBody>
      </p:sp>
      <p:sp>
        <p:nvSpPr>
          <p:cNvPr id="81" name="TextBox 3"/>
          <p:cNvSpPr/>
          <p:nvPr/>
        </p:nvSpPr>
        <p:spPr>
          <a:xfrm>
            <a:off x="1016640" y="1264680"/>
            <a:ext cx="10157040" cy="526212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marL="457200" indent="-457200" defTabSz="914400">
              <a:lnSpc>
                <a:spcPct val="100000"/>
              </a:lnSpc>
              <a:buClr>
                <a:srgbClr val="000000"/>
              </a:buClr>
              <a:buFont typeface="Arial"/>
              <a:buChar char="•"/>
            </a:pPr>
            <a:r>
              <a:rPr b="0" lang="en-GB" sz="2800" strike="noStrike" u="none">
                <a:solidFill>
                  <a:schemeClr val="dk1"/>
                </a:solidFill>
                <a:effectLst/>
                <a:uFillTx/>
                <a:latin typeface="Calibri"/>
              </a:rPr>
              <a:t>Some adults are recognisably vulnerable – e.g. those with severe learning difficulties.</a:t>
            </a:r>
            <a:endParaRPr b="0" lang="en-GB" sz="28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2800" strike="noStrike" u="none">
                <a:solidFill>
                  <a:schemeClr val="dk1"/>
                </a:solidFill>
                <a:effectLst/>
                <a:uFillTx/>
                <a:latin typeface="Calibri"/>
              </a:rPr>
              <a:t> But </a:t>
            </a:r>
            <a:r>
              <a:rPr b="1" lang="en-GB" sz="2800" strike="noStrike" u="none">
                <a:solidFill>
                  <a:schemeClr val="dk1"/>
                </a:solidFill>
                <a:effectLst/>
                <a:uFillTx/>
                <a:latin typeface="Calibri"/>
              </a:rPr>
              <a:t>any</a:t>
            </a:r>
            <a:r>
              <a:rPr b="0" lang="en-GB" sz="2800" strike="noStrike" u="none">
                <a:solidFill>
                  <a:schemeClr val="dk1"/>
                </a:solidFill>
                <a:effectLst/>
                <a:uFillTx/>
                <a:latin typeface="Calibri"/>
              </a:rPr>
              <a:t> adult may be vulnerable at a particular time:</a:t>
            </a:r>
            <a:endParaRPr b="0" lang="en-GB" sz="2800" strike="noStrike" u="none">
              <a:solidFill>
                <a:srgbClr val="000000"/>
              </a:solidFill>
              <a:effectLst/>
              <a:uFillTx/>
              <a:latin typeface="Arial"/>
            </a:endParaRPr>
          </a:p>
          <a:p>
            <a:pPr lvl="1" marL="914400" indent="-457200" defTabSz="914400">
              <a:lnSpc>
                <a:spcPct val="100000"/>
              </a:lnSpc>
              <a:buClr>
                <a:srgbClr val="000000"/>
              </a:buClr>
              <a:buSzPct val="80000"/>
              <a:buFont typeface="Courier New"/>
              <a:buChar char="o"/>
            </a:pPr>
            <a:r>
              <a:rPr b="0" lang="en-GB" sz="2800" strike="noStrike" u="none">
                <a:solidFill>
                  <a:schemeClr val="dk1"/>
                </a:solidFill>
                <a:effectLst/>
                <a:uFillTx/>
                <a:latin typeface="Calibri"/>
              </a:rPr>
              <a:t>following a bereavement, job loss or a relationship breakdown for example </a:t>
            </a:r>
            <a:endParaRPr b="0" lang="en-GB" sz="2800" strike="noStrike" u="none">
              <a:solidFill>
                <a:srgbClr val="000000"/>
              </a:solidFill>
              <a:effectLst/>
              <a:uFillTx/>
              <a:latin typeface="Arial"/>
            </a:endParaRPr>
          </a:p>
          <a:p>
            <a:pPr lvl="1" marL="914400" indent="-457200" defTabSz="914400">
              <a:lnSpc>
                <a:spcPct val="100000"/>
              </a:lnSpc>
              <a:buClr>
                <a:srgbClr val="000000"/>
              </a:buClr>
              <a:buSzPct val="80000"/>
              <a:buFont typeface="Courier New"/>
              <a:buChar char="o"/>
            </a:pPr>
            <a:r>
              <a:rPr b="0" lang="en-GB" sz="2800" strike="noStrike" u="none">
                <a:solidFill>
                  <a:schemeClr val="dk1"/>
                </a:solidFill>
                <a:effectLst/>
                <a:uFillTx/>
                <a:latin typeface="Calibri"/>
              </a:rPr>
              <a:t>because of the high respect for and influence of a leader they are in a vulnerable relationship with that leader.</a:t>
            </a:r>
            <a:endParaRPr b="0" lang="en-GB" sz="28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2800" strike="noStrike" u="none">
                <a:solidFill>
                  <a:schemeClr val="dk1"/>
                </a:solidFill>
                <a:effectLst/>
                <a:uFillTx/>
                <a:latin typeface="Calibri"/>
              </a:rPr>
              <a:t>Unless an adult agrees you may not pass on what they tell you.  But if you believe them to be at risk and unable to assess their situation seek advice from the Diocesan Safeguarding Officer.</a:t>
            </a:r>
            <a:endParaRPr b="0" lang="en-GB" sz="2800" strike="noStrike" u="none">
              <a:solidFill>
                <a:srgbClr val="000000"/>
              </a:solidFill>
              <a:effectLst/>
              <a:uFillTx/>
              <a:latin typeface="Arial"/>
            </a:endParaRPr>
          </a:p>
          <a:p>
            <a:pPr marL="457200" indent="-457200" defTabSz="914400">
              <a:lnSpc>
                <a:spcPct val="100000"/>
              </a:lnSpc>
              <a:buClr>
                <a:srgbClr val="000000"/>
              </a:buClr>
              <a:buFont typeface="Arial"/>
              <a:buChar char="•"/>
            </a:pPr>
            <a:r>
              <a:rPr b="0" lang="en-GB" sz="2800" strike="noStrike" u="none">
                <a:solidFill>
                  <a:schemeClr val="dk1"/>
                </a:solidFill>
                <a:effectLst/>
                <a:uFillTx/>
                <a:latin typeface="Calibri"/>
              </a:rPr>
              <a:t>But in any event record the conversation on the </a:t>
            </a:r>
            <a:r>
              <a:rPr b="1" lang="en-GB" sz="2800" strike="noStrike" u="none">
                <a:solidFill>
                  <a:schemeClr val="dk1"/>
                </a:solidFill>
                <a:effectLst/>
                <a:uFillTx/>
                <a:latin typeface="Calibri"/>
              </a:rPr>
              <a:t>“Logging a Concern” </a:t>
            </a:r>
            <a:r>
              <a:rPr b="0" lang="en-GB" sz="2800" strike="noStrike" u="none">
                <a:solidFill>
                  <a:schemeClr val="dk1"/>
                </a:solidFill>
                <a:effectLst/>
                <a:uFillTx/>
                <a:latin typeface="Calibri"/>
              </a:rPr>
              <a:t>form.</a:t>
            </a:r>
            <a:endParaRPr b="0" lang="en-GB" sz="2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alpha val="50000"/>
          </a:schemeClr>
        </a:solidFill>
      </p:bgPr>
    </p:bg>
    <p:spTree>
      <p:nvGrpSpPr>
        <p:cNvPr id="1" name=""/>
        <p:cNvGrpSpPr/>
        <p:nvPr/>
      </p:nvGrpSpPr>
      <p:grpSpPr>
        <a:xfrm>
          <a:off x="0" y="0"/>
          <a:ext cx="0" cy="0"/>
          <a:chOff x="0" y="0"/>
          <a:chExt cx="0" cy="0"/>
        </a:xfrm>
      </p:grpSpPr>
      <p:sp>
        <p:nvSpPr>
          <p:cNvPr id="82" name="TextBox 1"/>
          <p:cNvSpPr/>
          <p:nvPr/>
        </p:nvSpPr>
        <p:spPr>
          <a:xfrm>
            <a:off x="1078560" y="268200"/>
            <a:ext cx="10045800" cy="76860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defTabSz="914400">
              <a:lnSpc>
                <a:spcPct val="100000"/>
              </a:lnSpc>
            </a:pPr>
            <a:r>
              <a:rPr b="1" lang="en-GB" sz="4400" strike="noStrike" u="none">
                <a:solidFill>
                  <a:schemeClr val="dk1"/>
                </a:solidFill>
                <a:effectLst/>
                <a:uFillTx/>
                <a:latin typeface="Calibri"/>
              </a:rPr>
              <a:t>What is abuse?</a:t>
            </a:r>
            <a:endParaRPr b="0" lang="en-GB" sz="4400" strike="noStrike" u="none">
              <a:solidFill>
                <a:srgbClr val="000000"/>
              </a:solidFill>
              <a:effectLst/>
              <a:uFillTx/>
              <a:latin typeface="Arial"/>
            </a:endParaRPr>
          </a:p>
        </p:txBody>
      </p:sp>
      <p:sp>
        <p:nvSpPr>
          <p:cNvPr id="83" name="TextBox 3"/>
          <p:cNvSpPr/>
          <p:nvPr/>
        </p:nvSpPr>
        <p:spPr>
          <a:xfrm>
            <a:off x="1016640" y="1264680"/>
            <a:ext cx="10157040" cy="5092920"/>
          </a:xfrm>
          <a:prstGeom prst="rect">
            <a:avLst/>
          </a:prstGeom>
          <a:noFill/>
          <a:ln w="38100">
            <a:solidFill>
              <a:srgbClr val="00b050"/>
            </a:solidFill>
            <a:round/>
          </a:ln>
        </p:spPr>
        <p:style>
          <a:lnRef idx="0"/>
          <a:fillRef idx="0"/>
          <a:effectRef idx="0"/>
          <a:fontRef idx="minor"/>
        </p:style>
        <p:txBody>
          <a:bodyPr lIns="90000" rIns="90000" tIns="45000" bIns="45000" anchor="t">
            <a:spAutoFit/>
          </a:bodyPr>
          <a:p>
            <a:pPr defTabSz="914400">
              <a:lnSpc>
                <a:spcPct val="100000"/>
              </a:lnSpc>
            </a:pPr>
            <a:r>
              <a:rPr b="0" lang="en-GB" sz="3200" strike="noStrike" u="none">
                <a:solidFill>
                  <a:schemeClr val="dk1"/>
                </a:solidFill>
                <a:effectLst/>
                <a:uFillTx/>
                <a:latin typeface="Calibri"/>
              </a:rPr>
              <a:t>Abuse is the improper treatment of, or behaviour towards, another.  </a:t>
            </a:r>
            <a:r>
              <a:rPr b="0" lang="en-GB" sz="2900" strike="noStrike" u="none">
                <a:solidFill>
                  <a:schemeClr val="dk1"/>
                </a:solidFill>
                <a:effectLst/>
                <a:uFillTx/>
                <a:latin typeface="Calibri"/>
              </a:rPr>
              <a:t>It can take many different forms and all are damaging.</a:t>
            </a:r>
            <a:endParaRPr b="0" lang="en-GB" sz="2900" strike="noStrike" u="none">
              <a:solidFill>
                <a:srgbClr val="000000"/>
              </a:solidFill>
              <a:effectLst/>
              <a:uFillTx/>
              <a:latin typeface="Arial"/>
            </a:endParaRPr>
          </a:p>
          <a:p>
            <a:pPr defTabSz="914400">
              <a:lnSpc>
                <a:spcPct val="100000"/>
              </a:lnSpc>
            </a:pPr>
            <a:r>
              <a:rPr b="0" lang="en-GB" sz="2900" strike="noStrike" u="none">
                <a:solidFill>
                  <a:schemeClr val="dk1"/>
                </a:solidFill>
                <a:effectLst/>
                <a:uFillTx/>
                <a:latin typeface="Calibri"/>
              </a:rPr>
              <a:t>Where it occurs there is an imbalance of “power” between the victim and the perpetrator.</a:t>
            </a:r>
            <a:endParaRPr b="0" lang="en-GB" sz="2900" strike="noStrike" u="none">
              <a:solidFill>
                <a:srgbClr val="000000"/>
              </a:solidFill>
              <a:effectLst/>
              <a:uFillTx/>
              <a:latin typeface="Arial"/>
            </a:endParaRPr>
          </a:p>
          <a:p>
            <a:pPr defTabSz="914400">
              <a:lnSpc>
                <a:spcPct val="100000"/>
              </a:lnSpc>
            </a:pPr>
            <a:endParaRPr b="0" lang="en-GB" sz="2900" strike="noStrike" u="none">
              <a:solidFill>
                <a:srgbClr val="000000"/>
              </a:solidFill>
              <a:effectLst/>
              <a:uFillTx/>
              <a:latin typeface="Arial"/>
            </a:endParaRPr>
          </a:p>
          <a:p>
            <a:pPr defTabSz="914400">
              <a:lnSpc>
                <a:spcPct val="100000"/>
              </a:lnSpc>
            </a:pPr>
            <a:endParaRPr b="0" lang="en-GB" sz="2900" strike="noStrike" u="none">
              <a:solidFill>
                <a:srgbClr val="000000"/>
              </a:solidFill>
              <a:effectLst/>
              <a:uFillTx/>
              <a:latin typeface="Arial"/>
            </a:endParaRPr>
          </a:p>
          <a:p>
            <a:pPr defTabSz="914400">
              <a:lnSpc>
                <a:spcPct val="100000"/>
              </a:lnSpc>
            </a:pPr>
            <a:endParaRPr b="0" lang="en-GB" sz="2900" strike="noStrike" u="none">
              <a:solidFill>
                <a:srgbClr val="000000"/>
              </a:solidFill>
              <a:effectLst/>
              <a:uFillTx/>
              <a:latin typeface="Arial"/>
            </a:endParaRPr>
          </a:p>
          <a:p>
            <a:pPr defTabSz="914400">
              <a:lnSpc>
                <a:spcPct val="100000"/>
              </a:lnSpc>
            </a:pPr>
            <a:endParaRPr b="0" lang="en-GB" sz="2900" strike="noStrike" u="none">
              <a:solidFill>
                <a:srgbClr val="000000"/>
              </a:solidFill>
              <a:effectLst/>
              <a:uFillTx/>
              <a:latin typeface="Arial"/>
            </a:endParaRPr>
          </a:p>
          <a:p>
            <a:pPr defTabSz="914400">
              <a:lnSpc>
                <a:spcPct val="100000"/>
              </a:lnSpc>
            </a:pPr>
            <a:endParaRPr b="0" lang="en-GB" sz="2900" strike="noStrike" u="none">
              <a:solidFill>
                <a:srgbClr val="000000"/>
              </a:solidFill>
              <a:effectLst/>
              <a:uFillTx/>
              <a:latin typeface="Arial"/>
            </a:endParaRPr>
          </a:p>
          <a:p>
            <a:pPr defTabSz="914400">
              <a:lnSpc>
                <a:spcPct val="100000"/>
              </a:lnSpc>
            </a:pPr>
            <a:endParaRPr b="0" lang="en-GB" sz="2900" strike="noStrike" u="none">
              <a:solidFill>
                <a:srgbClr val="000000"/>
              </a:solidFill>
              <a:effectLst/>
              <a:uFillTx/>
              <a:latin typeface="Arial"/>
            </a:endParaRPr>
          </a:p>
          <a:p>
            <a:pPr defTabSz="914400">
              <a:lnSpc>
                <a:spcPct val="100000"/>
              </a:lnSpc>
            </a:pPr>
            <a:endParaRPr b="0" lang="en-GB" sz="2900" strike="noStrike" u="none">
              <a:solidFill>
                <a:srgbClr val="000000"/>
              </a:solidFill>
              <a:effectLst/>
              <a:uFillTx/>
              <a:latin typeface="Arial"/>
            </a:endParaRPr>
          </a:p>
        </p:txBody>
      </p:sp>
      <p:graphicFrame>
        <p:nvGraphicFramePr>
          <p:cNvPr id="84" name="Table 2"/>
          <p:cNvGraphicFramePr/>
          <p:nvPr/>
        </p:nvGraphicFramePr>
        <p:xfrm>
          <a:off x="1189800" y="3309120"/>
          <a:ext cx="9810360" cy="2790360"/>
        </p:xfrm>
        <a:graphic>
          <a:graphicData uri="http://schemas.openxmlformats.org/drawingml/2006/table">
            <a:tbl>
              <a:tblPr/>
              <a:tblGrid>
                <a:gridCol w="4905360"/>
                <a:gridCol w="4905360"/>
              </a:tblGrid>
              <a:tr h="2790360">
                <a:tc>
                  <a:txBody>
                    <a:bodyPr anchor="t">
                      <a:noAutofit/>
                    </a:bodyPr>
                    <a:p>
                      <a:pPr defTabSz="914400">
                        <a:lnSpc>
                          <a:spcPct val="100000"/>
                        </a:lnSpc>
                        <a:tabLst>
                          <a:tab algn="l" pos="0"/>
                        </a:tabLst>
                      </a:pPr>
                      <a:r>
                        <a:rPr b="0" lang="en-GB" sz="2900" strike="noStrike" u="none">
                          <a:solidFill>
                            <a:srgbClr val="000000"/>
                          </a:solidFill>
                          <a:effectLst/>
                          <a:uFillTx/>
                          <a:latin typeface="Calibri"/>
                        </a:rPr>
                        <a:t>Physical abuse</a:t>
                      </a:r>
                      <a:endParaRPr b="0" lang="en-GB" sz="2900" strike="noStrike" u="none">
                        <a:solidFill>
                          <a:srgbClr val="000000"/>
                        </a:solidFill>
                        <a:effectLst/>
                        <a:uFillTx/>
                        <a:latin typeface="Arial"/>
                      </a:endParaRPr>
                    </a:p>
                    <a:p>
                      <a:pPr defTabSz="914400">
                        <a:lnSpc>
                          <a:spcPct val="100000"/>
                        </a:lnSpc>
                        <a:tabLst>
                          <a:tab algn="l" pos="0"/>
                        </a:tabLst>
                      </a:pPr>
                      <a:r>
                        <a:rPr b="0" lang="en-GB" sz="2900" strike="noStrike" u="none">
                          <a:solidFill>
                            <a:srgbClr val="000000"/>
                          </a:solidFill>
                          <a:effectLst/>
                          <a:uFillTx/>
                          <a:latin typeface="Calibri"/>
                        </a:rPr>
                        <a:t>Domestic violence or abuse</a:t>
                      </a:r>
                      <a:endParaRPr b="0" lang="en-GB" sz="2900" strike="noStrike" u="none">
                        <a:solidFill>
                          <a:srgbClr val="000000"/>
                        </a:solidFill>
                        <a:effectLst/>
                        <a:uFillTx/>
                        <a:latin typeface="Arial"/>
                      </a:endParaRPr>
                    </a:p>
                    <a:p>
                      <a:pPr defTabSz="914400">
                        <a:lnSpc>
                          <a:spcPct val="100000"/>
                        </a:lnSpc>
                        <a:tabLst>
                          <a:tab algn="l" pos="0"/>
                        </a:tabLst>
                      </a:pPr>
                      <a:r>
                        <a:rPr b="0" lang="en-GB" sz="2900" strike="noStrike" u="none">
                          <a:solidFill>
                            <a:srgbClr val="000000"/>
                          </a:solidFill>
                          <a:effectLst/>
                          <a:uFillTx/>
                          <a:latin typeface="Calibri"/>
                        </a:rPr>
                        <a:t>Sexual abuse</a:t>
                      </a:r>
                      <a:endParaRPr b="0" lang="en-GB" sz="2900" strike="noStrike" u="none">
                        <a:solidFill>
                          <a:srgbClr val="000000"/>
                        </a:solidFill>
                        <a:effectLst/>
                        <a:uFillTx/>
                        <a:latin typeface="Arial"/>
                      </a:endParaRPr>
                    </a:p>
                    <a:p>
                      <a:pPr defTabSz="914400">
                        <a:lnSpc>
                          <a:spcPct val="100000"/>
                        </a:lnSpc>
                        <a:tabLst>
                          <a:tab algn="l" pos="0"/>
                        </a:tabLst>
                      </a:pPr>
                      <a:r>
                        <a:rPr b="0" lang="en-GB" sz="2900" strike="noStrike" u="none">
                          <a:solidFill>
                            <a:srgbClr val="000000"/>
                          </a:solidFill>
                          <a:effectLst/>
                          <a:uFillTx/>
                          <a:latin typeface="Calibri"/>
                        </a:rPr>
                        <a:t>Psychological or emotional abuse</a:t>
                      </a:r>
                      <a:endParaRPr b="0" lang="en-GB" sz="2900" strike="noStrike" u="none">
                        <a:solidFill>
                          <a:srgbClr val="000000"/>
                        </a:solidFill>
                        <a:effectLst/>
                        <a:uFillTx/>
                        <a:latin typeface="Arial"/>
                      </a:endParaRPr>
                    </a:p>
                    <a:p>
                      <a:pPr defTabSz="914400">
                        <a:lnSpc>
                          <a:spcPct val="100000"/>
                        </a:lnSpc>
                        <a:tabLst>
                          <a:tab algn="l" pos="0"/>
                        </a:tabLst>
                      </a:pPr>
                      <a:r>
                        <a:rPr b="0" lang="en-GB" sz="2900" strike="noStrike" u="none">
                          <a:solidFill>
                            <a:srgbClr val="000000"/>
                          </a:solidFill>
                          <a:effectLst/>
                          <a:uFillTx/>
                          <a:latin typeface="Calibri"/>
                        </a:rPr>
                        <a:t>Financial or material abuse</a:t>
                      </a:r>
                      <a:endParaRPr b="0" lang="en-GB" sz="2900" strike="noStrike" u="none">
                        <a:solidFill>
                          <a:srgbClr val="000000"/>
                        </a:solidFill>
                        <a:effectLst/>
                        <a:uFillTx/>
                        <a:latin typeface="Arial"/>
                      </a:endParaRPr>
                    </a:p>
                  </a:txBody>
                  <a:tcPr anchor="t" marL="91440" marR="91440" marT="45720" marB="45720">
                    <a:lnL w="12240">
                      <a:noFill/>
                      <a:prstDash val="solid"/>
                    </a:lnL>
                    <a:lnR w="12240">
                      <a:noFill/>
                      <a:prstDash val="solid"/>
                    </a:lnR>
                    <a:lnT w="12240">
                      <a:noFill/>
                      <a:prstDash val="solid"/>
                    </a:lnT>
                    <a:lnB w="38160">
                      <a:noFill/>
                      <a:prstDash val="solid"/>
                    </a:lnB>
                    <a:noFill/>
                  </a:tcPr>
                </a:tc>
                <a:tc>
                  <a:txBody>
                    <a:bodyPr anchor="t">
                      <a:noAutofit/>
                    </a:bodyPr>
                    <a:p>
                      <a:pPr defTabSz="914400">
                        <a:lnSpc>
                          <a:spcPct val="100000"/>
                        </a:lnSpc>
                        <a:tabLst>
                          <a:tab algn="l" pos="0"/>
                        </a:tabLst>
                      </a:pPr>
                      <a:r>
                        <a:rPr b="0" lang="en-GB" sz="2900" strike="noStrike" u="none">
                          <a:solidFill>
                            <a:srgbClr val="000000"/>
                          </a:solidFill>
                          <a:effectLst/>
                          <a:uFillTx/>
                          <a:latin typeface="Calibri"/>
                        </a:rPr>
                        <a:t>Modern slavery</a:t>
                      </a:r>
                      <a:endParaRPr b="0" lang="en-GB" sz="2900" strike="noStrike" u="none">
                        <a:solidFill>
                          <a:srgbClr val="000000"/>
                        </a:solidFill>
                        <a:effectLst/>
                        <a:uFillTx/>
                        <a:latin typeface="Arial"/>
                      </a:endParaRPr>
                    </a:p>
                    <a:p>
                      <a:pPr defTabSz="914400">
                        <a:lnSpc>
                          <a:spcPct val="100000"/>
                        </a:lnSpc>
                        <a:tabLst>
                          <a:tab algn="l" pos="0"/>
                        </a:tabLst>
                      </a:pPr>
                      <a:r>
                        <a:rPr b="0" lang="en-GB" sz="2900" strike="noStrike" u="none">
                          <a:solidFill>
                            <a:srgbClr val="000000"/>
                          </a:solidFill>
                          <a:effectLst/>
                          <a:uFillTx/>
                          <a:latin typeface="Calibri"/>
                        </a:rPr>
                        <a:t>Discriminatory abuse</a:t>
                      </a:r>
                      <a:endParaRPr b="0" lang="en-GB" sz="2900" strike="noStrike" u="none">
                        <a:solidFill>
                          <a:srgbClr val="000000"/>
                        </a:solidFill>
                        <a:effectLst/>
                        <a:uFillTx/>
                        <a:latin typeface="Arial"/>
                      </a:endParaRPr>
                    </a:p>
                    <a:p>
                      <a:pPr defTabSz="914400">
                        <a:lnSpc>
                          <a:spcPct val="100000"/>
                        </a:lnSpc>
                        <a:tabLst>
                          <a:tab algn="l" pos="0"/>
                        </a:tabLst>
                      </a:pPr>
                      <a:r>
                        <a:rPr b="0" lang="en-GB" sz="2900" strike="noStrike" u="none">
                          <a:solidFill>
                            <a:srgbClr val="000000"/>
                          </a:solidFill>
                          <a:effectLst/>
                          <a:uFillTx/>
                          <a:latin typeface="Calibri"/>
                        </a:rPr>
                        <a:t>Organisational or institutional abuse</a:t>
                      </a:r>
                      <a:endParaRPr b="0" lang="en-GB" sz="2900" strike="noStrike" u="none">
                        <a:solidFill>
                          <a:srgbClr val="000000"/>
                        </a:solidFill>
                        <a:effectLst/>
                        <a:uFillTx/>
                        <a:latin typeface="Arial"/>
                      </a:endParaRPr>
                    </a:p>
                    <a:p>
                      <a:pPr defTabSz="914400">
                        <a:lnSpc>
                          <a:spcPct val="100000"/>
                        </a:lnSpc>
                        <a:tabLst>
                          <a:tab algn="l" pos="0"/>
                        </a:tabLst>
                      </a:pPr>
                      <a:r>
                        <a:rPr b="0" lang="en-GB" sz="2900" strike="noStrike" u="none">
                          <a:solidFill>
                            <a:srgbClr val="000000"/>
                          </a:solidFill>
                          <a:effectLst/>
                          <a:uFillTx/>
                          <a:latin typeface="Calibri"/>
                        </a:rPr>
                        <a:t>Neglect or acts of omission</a:t>
                      </a:r>
                      <a:endParaRPr b="0" lang="en-GB" sz="2900" strike="noStrike" u="none">
                        <a:solidFill>
                          <a:srgbClr val="000000"/>
                        </a:solidFill>
                        <a:effectLst/>
                        <a:uFillTx/>
                        <a:latin typeface="Arial"/>
                      </a:endParaRPr>
                    </a:p>
                    <a:p>
                      <a:pPr defTabSz="914400">
                        <a:lnSpc>
                          <a:spcPct val="100000"/>
                        </a:lnSpc>
                        <a:tabLst>
                          <a:tab algn="l" pos="0"/>
                        </a:tabLst>
                      </a:pPr>
                      <a:r>
                        <a:rPr b="0" lang="en-GB" sz="2900" strike="noStrike" u="none">
                          <a:solidFill>
                            <a:srgbClr val="000000"/>
                          </a:solidFill>
                          <a:effectLst/>
                          <a:uFillTx/>
                          <a:latin typeface="Calibri"/>
                        </a:rPr>
                        <a:t>Self-neglect</a:t>
                      </a:r>
                      <a:endParaRPr b="0" lang="en-GB" sz="2900" strike="noStrike" u="none">
                        <a:solidFill>
                          <a:srgbClr val="000000"/>
                        </a:solidFill>
                        <a:effectLst/>
                        <a:uFillTx/>
                        <a:latin typeface="Arial"/>
                      </a:endParaRPr>
                    </a:p>
                  </a:txBody>
                  <a:tcPr anchor="t" marL="91440" marR="91440" marT="45720" marB="45720">
                    <a:lnL w="12240">
                      <a:noFill/>
                      <a:prstDash val="solid"/>
                    </a:lnL>
                    <a:lnR w="12240">
                      <a:noFill/>
                      <a:prstDash val="solid"/>
                    </a:lnR>
                    <a:lnT w="12240">
                      <a:noFill/>
                      <a:prstDash val="solid"/>
                    </a:lnT>
                    <a:lnB w="38160">
                      <a:noFill/>
                      <a:prstDash val="solid"/>
                    </a:lnB>
                    <a:no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2.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7183</TotalTime>
  <Application>LibreOffice/25.8.3.2$Windows_X86_64 LibreOffice_project/8ca8d55c161d602844f5428fa4b58097424e324e</Application>
  <AppVersion>15.0000</AppVersion>
  <Words>1653</Words>
  <Paragraphs>140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2021-03-31T11:45:29Z</dcterms:created>
  <dc:creator>Polly Stanton</dc:creator>
  <dc:description/>
  <dc:language>en-GB</dc:language>
  <cp:lastModifiedBy/>
  <dcterms:modified xsi:type="dcterms:W3CDTF">2026-01-05T17:37:45Z</dcterms:modified>
  <cp:revision>89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12</vt:i4>
  </property>
  <property fmtid="{D5CDD505-2E9C-101B-9397-08002B2CF9AE}" pid="3" name="PresentationFormat">
    <vt:lpwstr>Widescreen</vt:lpwstr>
  </property>
  <property fmtid="{D5CDD505-2E9C-101B-9397-08002B2CF9AE}" pid="4" name="Slides">
    <vt:i4>12</vt:i4>
  </property>
</Properties>
</file>